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3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Lst>
  <p:notesMasterIdLst>
    <p:notesMasterId r:id="rId99"/>
  </p:notesMasterIdLst>
  <p:sldIdLst>
    <p:sldId id="259" r:id="rId7"/>
    <p:sldId id="261" r:id="rId8"/>
    <p:sldId id="410" r:id="rId9"/>
    <p:sldId id="383" r:id="rId10"/>
    <p:sldId id="510" r:id="rId11"/>
    <p:sldId id="512" r:id="rId12"/>
    <p:sldId id="405" r:id="rId13"/>
    <p:sldId id="269" r:id="rId14"/>
    <p:sldId id="404" r:id="rId15"/>
    <p:sldId id="388" r:id="rId16"/>
    <p:sldId id="454" r:id="rId17"/>
    <p:sldId id="448" r:id="rId18"/>
    <p:sldId id="398" r:id="rId19"/>
    <p:sldId id="407" r:id="rId20"/>
    <p:sldId id="260" r:id="rId21"/>
    <p:sldId id="307" r:id="rId22"/>
    <p:sldId id="455" r:id="rId23"/>
    <p:sldId id="408" r:id="rId24"/>
    <p:sldId id="511" r:id="rId25"/>
    <p:sldId id="513" r:id="rId26"/>
    <p:sldId id="266" r:id="rId27"/>
    <p:sldId id="456" r:id="rId28"/>
    <p:sldId id="409" r:id="rId29"/>
    <p:sldId id="367" r:id="rId30"/>
    <p:sldId id="360" r:id="rId31"/>
    <p:sldId id="501" r:id="rId32"/>
    <p:sldId id="502" r:id="rId33"/>
    <p:sldId id="503" r:id="rId34"/>
    <p:sldId id="434" r:id="rId35"/>
    <p:sldId id="504" r:id="rId36"/>
    <p:sldId id="433" r:id="rId37"/>
    <p:sldId id="430" r:id="rId38"/>
    <p:sldId id="435" r:id="rId39"/>
    <p:sldId id="450" r:id="rId40"/>
    <p:sldId id="406" r:id="rId41"/>
    <p:sldId id="457" r:id="rId42"/>
    <p:sldId id="514" r:id="rId43"/>
    <p:sldId id="508" r:id="rId44"/>
    <p:sldId id="460" r:id="rId45"/>
    <p:sldId id="279" r:id="rId46"/>
    <p:sldId id="471" r:id="rId47"/>
    <p:sldId id="473" r:id="rId48"/>
    <p:sldId id="509" r:id="rId49"/>
    <p:sldId id="417" r:id="rId50"/>
    <p:sldId id="437" r:id="rId51"/>
    <p:sldId id="442" r:id="rId52"/>
    <p:sldId id="427" r:id="rId53"/>
    <p:sldId id="451" r:id="rId54"/>
    <p:sldId id="477" r:id="rId55"/>
    <p:sldId id="474" r:id="rId56"/>
    <p:sldId id="443" r:id="rId57"/>
    <p:sldId id="497" r:id="rId58"/>
    <p:sldId id="444" r:id="rId59"/>
    <p:sldId id="445" r:id="rId60"/>
    <p:sldId id="478" r:id="rId61"/>
    <p:sldId id="475" r:id="rId62"/>
    <p:sldId id="446" r:id="rId63"/>
    <p:sldId id="411" r:id="rId64"/>
    <p:sldId id="505" r:id="rId65"/>
    <p:sldId id="271" r:id="rId66"/>
    <p:sldId id="465" r:id="rId67"/>
    <p:sldId id="464" r:id="rId68"/>
    <p:sldId id="506" r:id="rId69"/>
    <p:sldId id="462" r:id="rId70"/>
    <p:sldId id="463" r:id="rId71"/>
    <p:sldId id="507" r:id="rId72"/>
    <p:sldId id="480" r:id="rId73"/>
    <p:sldId id="436" r:id="rId74"/>
    <p:sldId id="412" r:id="rId75"/>
    <p:sldId id="413" r:id="rId76"/>
    <p:sldId id="476" r:id="rId77"/>
    <p:sldId id="453" r:id="rId78"/>
    <p:sldId id="494" r:id="rId79"/>
    <p:sldId id="469" r:id="rId80"/>
    <p:sldId id="496" r:id="rId81"/>
    <p:sldId id="414" r:id="rId82"/>
    <p:sldId id="489" r:id="rId83"/>
    <p:sldId id="466" r:id="rId84"/>
    <p:sldId id="470" r:id="rId85"/>
    <p:sldId id="317" r:id="rId86"/>
    <p:sldId id="467" r:id="rId87"/>
    <p:sldId id="347" r:id="rId88"/>
    <p:sldId id="353" r:id="rId89"/>
    <p:sldId id="452" r:id="rId90"/>
    <p:sldId id="492" r:id="rId91"/>
    <p:sldId id="419" r:id="rId92"/>
    <p:sldId id="493" r:id="rId93"/>
    <p:sldId id="277" r:id="rId94"/>
    <p:sldId id="515" r:id="rId95"/>
    <p:sldId id="370" r:id="rId96"/>
    <p:sldId id="284" r:id="rId97"/>
    <p:sldId id="499" r:id="rId9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0E6234-AC79-AA9C-0373-3CC0F4662F7A}" name="Petrosino, Iva" initials="IP" userId="S::irpetrosino@gateschili.org::68978579-b604-44af-84c8-5069050481c6" providerId="AD"/>
  <p188:author id="{FC174F46-1805-42CE-3DA0-108E6FE91453}" name="Lamb, Anna" initials="AL" userId="S::amlamb@gateschili.org::c1fcc003-dcb1-404f-a2bb-b6929ae64666" providerId="AD"/>
  <p188:author id="{49F73C4A-78EA-25A9-2EAC-902CD25DEC84}" name="Sanford, Sally" initials="SS" userId="S::sjsanford@gateschili.org::43f05d94-43c8-44d5-ae1b-87f5ba93de40" providerId="AD"/>
  <p188:author id="{9314FB4A-AD3B-F98F-326D-7700D41E8528}" name="Ball, Mitchell" initials="MB" userId="S::mjball@gateschili.org::eec85cbd-8a3b-4713-a927-0ef9674b5c24" providerId="AD"/>
  <p188:author id="{DBF955B4-50FB-06C9-C59B-838C5361F880}" name="Sanford, Sally" initials="SS" userId="Sanford, Sally" providerId="None"/>
  <p188:author id="{E3BA59F8-0C69-4C0D-29CB-134BFE8E49DC}" name="Helmbold, Matthew" initials="" userId="S::mjhelmbold@gateschili.org::69eb4f53-0049-4a4d-990b-1faa54a852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tchell Ball" initials="MB" lastIdx="163" clrIdx="0">
    <p:extLst>
      <p:ext uri="{19B8F6BF-5375-455C-9EA6-DF929625EA0E}">
        <p15:presenceInfo xmlns:p15="http://schemas.microsoft.com/office/powerpoint/2012/main" userId="S::mjball@gateschili.org::eec85cbd-8a3b-4713-a927-0ef9674b5c24" providerId="AD"/>
      </p:ext>
    </p:extLst>
  </p:cmAuthor>
  <p:cmAuthor id="2" name="Sally Sanford" initials="SS" lastIdx="65" clrIdx="1">
    <p:extLst>
      <p:ext uri="{19B8F6BF-5375-455C-9EA6-DF929625EA0E}">
        <p15:presenceInfo xmlns:p15="http://schemas.microsoft.com/office/powerpoint/2012/main" userId="S::sjsanford@gateschili.org::43f05d94-43c8-44d5-ae1b-87f5ba93de40" providerId="AD"/>
      </p:ext>
    </p:extLst>
  </p:cmAuthor>
  <p:cmAuthor id="3" name="Lamb, Anna" initials="LA" lastIdx="116" clrIdx="2">
    <p:extLst>
      <p:ext uri="{19B8F6BF-5375-455C-9EA6-DF929625EA0E}">
        <p15:presenceInfo xmlns:p15="http://schemas.microsoft.com/office/powerpoint/2012/main" userId="S::amlamb@gateschili.org::c1fcc003-dcb1-404f-a2bb-b6929ae64666" providerId="AD"/>
      </p:ext>
    </p:extLst>
  </p:cmAuthor>
  <p:cmAuthor id="4" name="Iva Petrosino" initials="IP" lastIdx="10" clrIdx="3">
    <p:extLst>
      <p:ext uri="{19B8F6BF-5375-455C-9EA6-DF929625EA0E}">
        <p15:presenceInfo xmlns:p15="http://schemas.microsoft.com/office/powerpoint/2012/main" userId="S::irpetrosino@gateschili.org::68978579-b604-44af-84c8-5069050481c6" providerId="AD"/>
      </p:ext>
    </p:extLst>
  </p:cmAuthor>
  <p:cmAuthor id="5" name="Sanford, Sally" initials="SS" lastIdx="49" clrIdx="4">
    <p:extLst>
      <p:ext uri="{19B8F6BF-5375-455C-9EA6-DF929625EA0E}">
        <p15:presenceInfo xmlns:p15="http://schemas.microsoft.com/office/powerpoint/2012/main" userId="Sanford, Sally" providerId="None"/>
      </p:ext>
    </p:extLst>
  </p:cmAuthor>
  <p:cmAuthor id="6" name="McKinney, Jeffrey" initials="MJ" lastIdx="1" clrIdx="5">
    <p:extLst>
      <p:ext uri="{19B8F6BF-5375-455C-9EA6-DF929625EA0E}">
        <p15:presenceInfo xmlns:p15="http://schemas.microsoft.com/office/powerpoint/2012/main" userId="S::jamckinney@gateschili.org::73c80f76-5471-4b63-978f-47d1a760d5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2"/>
    <a:srgbClr val="041E42"/>
    <a:srgbClr val="F28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E8E3B-07BD-FBA5-59BE-2D719A81F949}" v="5" dt="2024-03-07T13:22:47.087"/>
    <p1510:client id="{1C312867-4ADE-402E-9696-75F5B1FA2167}" v="159" vWet="161" dt="2024-03-07T14:18:10.827"/>
    <p1510:client id="{4F9C2140-6A06-4F02-A4CC-05CECA2C5B13}" v="1415" dt="2024-03-08T00:14:27.636"/>
    <p1510:client id="{5C5817C4-02FC-44C8-B956-847EECC5DCF5}" v="1008" dt="2024-03-08T01:29:56.761"/>
    <p1510:client id="{6E9ED556-D042-4921-94EE-DCBB118428FB}" v="494" dt="2024-03-07T20:44:11.572"/>
    <p1510:client id="{DF3FD404-A71A-ABDE-390E-7E52E0EA68A8}" v="4" dt="2024-03-07T14:00:51.858"/>
    <p1510:client id="{EE640BE8-4A82-707B-CF2A-45E4E5485145}" v="1" dt="2024-03-07T18:00:18.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07" Type="http://schemas.microsoft.com/office/2018/10/relationships/authors" Target="authors.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b, Anna" userId="c1fcc003-dcb1-404f-a2bb-b6929ae64666" providerId="ADAL" clId="{07FBE893-5311-457A-A6D6-B69C33870AC5}"/>
    <pc:docChg chg="undo custSel addSld delSld modSld sldOrd">
      <pc:chgData name="Lamb, Anna" userId="c1fcc003-dcb1-404f-a2bb-b6929ae64666" providerId="ADAL" clId="{07FBE893-5311-457A-A6D6-B69C33870AC5}" dt="2022-03-14T22:48:09.443" v="1088" actId="207"/>
      <pc:docMkLst>
        <pc:docMk/>
      </pc:docMkLst>
      <pc:sldChg chg="modSp mod addCm">
        <pc:chgData name="Lamb, Anna" userId="c1fcc003-dcb1-404f-a2bb-b6929ae64666" providerId="ADAL" clId="{07FBE893-5311-457A-A6D6-B69C33870AC5}" dt="2022-03-14T14:43:14.307" v="249" actId="6549"/>
        <pc:sldMkLst>
          <pc:docMk/>
          <pc:sldMk cId="920888955" sldId="266"/>
        </pc:sldMkLst>
        <pc:spChg chg="mod">
          <ac:chgData name="Lamb, Anna" userId="c1fcc003-dcb1-404f-a2bb-b6929ae64666" providerId="ADAL" clId="{07FBE893-5311-457A-A6D6-B69C33870AC5}" dt="2022-03-14T14:43:14.307" v="249" actId="6549"/>
          <ac:spMkLst>
            <pc:docMk/>
            <pc:sldMk cId="920888955" sldId="266"/>
            <ac:spMk id="3" creationId="{00000000-0000-0000-0000-000000000000}"/>
          </ac:spMkLst>
        </pc:spChg>
      </pc:sldChg>
      <pc:sldChg chg="addSp delSp modSp mod setBg modClrScheme addCm modCm chgLayout">
        <pc:chgData name="Lamb, Anna" userId="c1fcc003-dcb1-404f-a2bb-b6929ae64666" providerId="ADAL" clId="{07FBE893-5311-457A-A6D6-B69C33870AC5}" dt="2022-03-14T14:20:55.518" v="188" actId="1589"/>
        <pc:sldMkLst>
          <pc:docMk/>
          <pc:sldMk cId="1792731222" sldId="269"/>
        </pc:sldMkLst>
        <pc:spChg chg="add del">
          <ac:chgData name="Lamb, Anna" userId="c1fcc003-dcb1-404f-a2bb-b6929ae64666" providerId="ADAL" clId="{07FBE893-5311-457A-A6D6-B69C33870AC5}" dt="2022-03-14T14:13:58.455" v="100" actId="26606"/>
          <ac:spMkLst>
            <pc:docMk/>
            <pc:sldMk cId="1792731222" sldId="269"/>
            <ac:spMk id="2" creationId="{84571F08-0898-4738-B352-01149FA59DF9}"/>
          </ac:spMkLst>
        </pc:spChg>
        <pc:spChg chg="del mod ord">
          <ac:chgData name="Lamb, Anna" userId="c1fcc003-dcb1-404f-a2bb-b6929ae64666" providerId="ADAL" clId="{07FBE893-5311-457A-A6D6-B69C33870AC5}" dt="2022-03-14T14:19:01.994" v="160" actId="478"/>
          <ac:spMkLst>
            <pc:docMk/>
            <pc:sldMk cId="1792731222" sldId="269"/>
            <ac:spMk id="3" creationId="{F4EF882E-9311-4927-ABE5-BBF791C4DCE0}"/>
          </ac:spMkLst>
        </pc:spChg>
        <pc:spChg chg="add del mod ord">
          <ac:chgData name="Lamb, Anna" userId="c1fcc003-dcb1-404f-a2bb-b6929ae64666" providerId="ADAL" clId="{07FBE893-5311-457A-A6D6-B69C33870AC5}" dt="2022-03-14T13:56:12.433" v="61" actId="700"/>
          <ac:spMkLst>
            <pc:docMk/>
            <pc:sldMk cId="1792731222" sldId="269"/>
            <ac:spMk id="4" creationId="{184B0B79-B645-4528-A1EF-11E92AA0455F}"/>
          </ac:spMkLst>
        </pc:spChg>
        <pc:spChg chg="add del mod ord">
          <ac:chgData name="Lamb, Anna" userId="c1fcc003-dcb1-404f-a2bb-b6929ae64666" providerId="ADAL" clId="{07FBE893-5311-457A-A6D6-B69C33870AC5}" dt="2022-03-14T13:56:23.835" v="65" actId="700"/>
          <ac:spMkLst>
            <pc:docMk/>
            <pc:sldMk cId="1792731222" sldId="269"/>
            <ac:spMk id="5" creationId="{A768FC00-CC74-48F5-9F90-D3485F2197F4}"/>
          </ac:spMkLst>
        </pc:spChg>
        <pc:spChg chg="add mod ord">
          <ac:chgData name="Lamb, Anna" userId="c1fcc003-dcb1-404f-a2bb-b6929ae64666" providerId="ADAL" clId="{07FBE893-5311-457A-A6D6-B69C33870AC5}" dt="2022-03-14T14:18:32.552" v="159" actId="403"/>
          <ac:spMkLst>
            <pc:docMk/>
            <pc:sldMk cId="1792731222" sldId="269"/>
            <ac:spMk id="6" creationId="{0D227DDD-F8FD-4859-BE84-97187DCFD840}"/>
          </ac:spMkLst>
        </pc:spChg>
        <pc:spChg chg="add del mod">
          <ac:chgData name="Lamb, Anna" userId="c1fcc003-dcb1-404f-a2bb-b6929ae64666" providerId="ADAL" clId="{07FBE893-5311-457A-A6D6-B69C33870AC5}" dt="2022-03-14T14:19:13.802" v="161"/>
          <ac:spMkLst>
            <pc:docMk/>
            <pc:sldMk cId="1792731222" sldId="269"/>
            <ac:spMk id="9" creationId="{605AA92E-7CE9-4233-8A80-D58664A2BDA3}"/>
          </ac:spMkLst>
        </pc:spChg>
        <pc:spChg chg="add del">
          <ac:chgData name="Lamb, Anna" userId="c1fcc003-dcb1-404f-a2bb-b6929ae64666" providerId="ADAL" clId="{07FBE893-5311-457A-A6D6-B69C33870AC5}" dt="2022-03-14T14:13:58.455" v="100" actId="26606"/>
          <ac:spMkLst>
            <pc:docMk/>
            <pc:sldMk cId="1792731222" sldId="269"/>
            <ac:spMk id="13" creationId="{5E39A796-BE83-48B1-B33F-35C4A32AAB57}"/>
          </ac:spMkLst>
        </pc:spChg>
        <pc:spChg chg="add del">
          <ac:chgData name="Lamb, Anna" userId="c1fcc003-dcb1-404f-a2bb-b6929ae64666" providerId="ADAL" clId="{07FBE893-5311-457A-A6D6-B69C33870AC5}" dt="2022-03-14T14:13:58.455" v="100" actId="26606"/>
          <ac:spMkLst>
            <pc:docMk/>
            <pc:sldMk cId="1792731222" sldId="269"/>
            <ac:spMk id="15" creationId="{72F84B47-E267-4194-8194-831DB7B5547F}"/>
          </ac:spMkLst>
        </pc:spChg>
        <pc:graphicFrameChg chg="add mod">
          <ac:chgData name="Lamb, Anna" userId="c1fcc003-dcb1-404f-a2bb-b6929ae64666" providerId="ADAL" clId="{07FBE893-5311-457A-A6D6-B69C33870AC5}" dt="2022-03-14T14:14:01.400" v="102"/>
          <ac:graphicFrameMkLst>
            <pc:docMk/>
            <pc:sldMk cId="1792731222" sldId="269"/>
            <ac:graphicFrameMk id="8" creationId="{29B12074-901E-47CB-BF26-C2803B5BA7C7}"/>
          </ac:graphicFrameMkLst>
        </pc:graphicFrameChg>
        <pc:graphicFrameChg chg="add del mod">
          <ac:chgData name="Lamb, Anna" userId="c1fcc003-dcb1-404f-a2bb-b6929ae64666" providerId="ADAL" clId="{07FBE893-5311-457A-A6D6-B69C33870AC5}" dt="2022-03-14T13:58:19.273" v="76" actId="21"/>
          <ac:graphicFrameMkLst>
            <pc:docMk/>
            <pc:sldMk cId="1792731222" sldId="269"/>
            <ac:graphicFrameMk id="10" creationId="{29B12074-901E-47CB-BF26-C2803B5BA7C7}"/>
          </ac:graphicFrameMkLst>
        </pc:graphicFrameChg>
        <pc:graphicFrameChg chg="add mod">
          <ac:chgData name="Lamb, Anna" userId="c1fcc003-dcb1-404f-a2bb-b6929ae64666" providerId="ADAL" clId="{07FBE893-5311-457A-A6D6-B69C33870AC5}" dt="2022-03-14T14:17:47.027" v="106"/>
          <ac:graphicFrameMkLst>
            <pc:docMk/>
            <pc:sldMk cId="1792731222" sldId="269"/>
            <ac:graphicFrameMk id="11" creationId="{29B12074-901E-47CB-BF26-C2803B5BA7C7}"/>
          </ac:graphicFrameMkLst>
        </pc:graphicFrameChg>
        <pc:graphicFrameChg chg="add mod">
          <ac:chgData name="Lamb, Anna" userId="c1fcc003-dcb1-404f-a2bb-b6929ae64666" providerId="ADAL" clId="{07FBE893-5311-457A-A6D6-B69C33870AC5}" dt="2022-03-14T14:20:38.951" v="186"/>
          <ac:graphicFrameMkLst>
            <pc:docMk/>
            <pc:sldMk cId="1792731222" sldId="269"/>
            <ac:graphicFrameMk id="14" creationId="{29B12074-901E-47CB-BF26-C2803B5BA7C7}"/>
          </ac:graphicFrameMkLst>
        </pc:graphicFrameChg>
      </pc:sldChg>
      <pc:sldChg chg="modSp mod">
        <pc:chgData name="Lamb, Anna" userId="c1fcc003-dcb1-404f-a2bb-b6929ae64666" providerId="ADAL" clId="{07FBE893-5311-457A-A6D6-B69C33870AC5}" dt="2022-03-14T22:47:52.381" v="1087" actId="20577"/>
        <pc:sldMkLst>
          <pc:docMk/>
          <pc:sldMk cId="878374386" sldId="360"/>
        </pc:sldMkLst>
        <pc:spChg chg="mod">
          <ac:chgData name="Lamb, Anna" userId="c1fcc003-dcb1-404f-a2bb-b6929ae64666" providerId="ADAL" clId="{07FBE893-5311-457A-A6D6-B69C33870AC5}" dt="2022-03-14T22:47:52.381" v="1087" actId="20577"/>
          <ac:spMkLst>
            <pc:docMk/>
            <pc:sldMk cId="878374386" sldId="360"/>
            <ac:spMk id="25" creationId="{6BAE861C-88E6-41DD-BB55-B972B6C3A3F5}"/>
          </ac:spMkLst>
        </pc:spChg>
      </pc:sldChg>
      <pc:sldChg chg="modSp mod">
        <pc:chgData name="Lamb, Anna" userId="c1fcc003-dcb1-404f-a2bb-b6929ae64666" providerId="ADAL" clId="{07FBE893-5311-457A-A6D6-B69C33870AC5}" dt="2022-03-14T22:48:09.443" v="1088" actId="207"/>
        <pc:sldMkLst>
          <pc:docMk/>
          <pc:sldMk cId="1282749616" sldId="367"/>
        </pc:sldMkLst>
        <pc:spChg chg="mod">
          <ac:chgData name="Lamb, Anna" userId="c1fcc003-dcb1-404f-a2bb-b6929ae64666" providerId="ADAL" clId="{07FBE893-5311-457A-A6D6-B69C33870AC5}" dt="2022-03-14T22:48:09.443" v="1088" actId="207"/>
          <ac:spMkLst>
            <pc:docMk/>
            <pc:sldMk cId="1282749616" sldId="367"/>
            <ac:spMk id="10" creationId="{C6E8A511-2D44-4E8F-BFB6-C2CDD6E46C62}"/>
          </ac:spMkLst>
        </pc:spChg>
      </pc:sldChg>
      <pc:sldChg chg="mod addCm modCm">
        <pc:chgData name="Lamb, Anna" userId="c1fcc003-dcb1-404f-a2bb-b6929ae64666" providerId="ADAL" clId="{07FBE893-5311-457A-A6D6-B69C33870AC5}" dt="2022-03-14T14:55:13.040" v="251" actId="27918"/>
        <pc:sldMkLst>
          <pc:docMk/>
          <pc:sldMk cId="2085729377" sldId="388"/>
        </pc:sldMkLst>
      </pc:sldChg>
      <pc:sldChg chg="modSp mod">
        <pc:chgData name="Lamb, Anna" userId="c1fcc003-dcb1-404f-a2bb-b6929ae64666" providerId="ADAL" clId="{07FBE893-5311-457A-A6D6-B69C33870AC5}" dt="2022-03-14T13:29:07.197" v="15" actId="20577"/>
        <pc:sldMkLst>
          <pc:docMk/>
          <pc:sldMk cId="1697018061" sldId="405"/>
        </pc:sldMkLst>
        <pc:spChg chg="mod">
          <ac:chgData name="Lamb, Anna" userId="c1fcc003-dcb1-404f-a2bb-b6929ae64666" providerId="ADAL" clId="{07FBE893-5311-457A-A6D6-B69C33870AC5}" dt="2022-03-14T13:29:07.197" v="15" actId="20577"/>
          <ac:spMkLst>
            <pc:docMk/>
            <pc:sldMk cId="1697018061" sldId="405"/>
            <ac:spMk id="2" creationId="{00000000-0000-0000-0000-000000000000}"/>
          </ac:spMkLst>
        </pc:spChg>
      </pc:sldChg>
      <pc:sldChg chg="modSp mod">
        <pc:chgData name="Lamb, Anna" userId="c1fcc003-dcb1-404f-a2bb-b6929ae64666" providerId="ADAL" clId="{07FBE893-5311-457A-A6D6-B69C33870AC5}" dt="2022-03-14T15:28:39.439" v="677" actId="1076"/>
        <pc:sldMkLst>
          <pc:docMk/>
          <pc:sldMk cId="531867847" sldId="414"/>
        </pc:sldMkLst>
        <pc:spChg chg="mod">
          <ac:chgData name="Lamb, Anna" userId="c1fcc003-dcb1-404f-a2bb-b6929ae64666" providerId="ADAL" clId="{07FBE893-5311-457A-A6D6-B69C33870AC5}" dt="2022-03-14T15:28:39.439" v="677" actId="1076"/>
          <ac:spMkLst>
            <pc:docMk/>
            <pc:sldMk cId="531867847" sldId="414"/>
            <ac:spMk id="2" creationId="{00000000-0000-0000-0000-000000000000}"/>
          </ac:spMkLst>
        </pc:spChg>
        <pc:spChg chg="mod">
          <ac:chgData name="Lamb, Anna" userId="c1fcc003-dcb1-404f-a2bb-b6929ae64666" providerId="ADAL" clId="{07FBE893-5311-457A-A6D6-B69C33870AC5}" dt="2022-03-14T15:27:58.705" v="671" actId="20577"/>
          <ac:spMkLst>
            <pc:docMk/>
            <pc:sldMk cId="531867847" sldId="414"/>
            <ac:spMk id="3" creationId="{00000000-0000-0000-0000-000000000000}"/>
          </ac:spMkLst>
        </pc:spChg>
        <pc:spChg chg="mod">
          <ac:chgData name="Lamb, Anna" userId="c1fcc003-dcb1-404f-a2bb-b6929ae64666" providerId="ADAL" clId="{07FBE893-5311-457A-A6D6-B69C33870AC5}" dt="2022-03-14T15:28:26.166" v="676" actId="14100"/>
          <ac:spMkLst>
            <pc:docMk/>
            <pc:sldMk cId="531867847" sldId="414"/>
            <ac:spMk id="4" creationId="{274B18AE-3D6D-4E5B-AF1A-EB2DD63D2452}"/>
          </ac:spMkLst>
        </pc:spChg>
        <pc:picChg chg="mod">
          <ac:chgData name="Lamb, Anna" userId="c1fcc003-dcb1-404f-a2bb-b6929ae64666" providerId="ADAL" clId="{07FBE893-5311-457A-A6D6-B69C33870AC5}" dt="2022-03-14T15:28:10.836" v="673" actId="1076"/>
          <ac:picMkLst>
            <pc:docMk/>
            <pc:sldMk cId="531867847" sldId="414"/>
            <ac:picMk id="6" creationId="{1B21FC46-D8B5-499A-8B0C-13E1459DF90A}"/>
          </ac:picMkLst>
        </pc:picChg>
      </pc:sldChg>
      <pc:sldChg chg="modSp mod">
        <pc:chgData name="Lamb, Anna" userId="c1fcc003-dcb1-404f-a2bb-b6929ae64666" providerId="ADAL" clId="{07FBE893-5311-457A-A6D6-B69C33870AC5}" dt="2022-03-14T14:57:50.270" v="290" actId="20577"/>
        <pc:sldMkLst>
          <pc:docMk/>
          <pc:sldMk cId="616153146" sldId="419"/>
        </pc:sldMkLst>
        <pc:spChg chg="mod">
          <ac:chgData name="Lamb, Anna" userId="c1fcc003-dcb1-404f-a2bb-b6929ae64666" providerId="ADAL" clId="{07FBE893-5311-457A-A6D6-B69C33870AC5}" dt="2022-03-14T14:57:50.270" v="290" actId="20577"/>
          <ac:spMkLst>
            <pc:docMk/>
            <pc:sldMk cId="616153146" sldId="419"/>
            <ac:spMk id="3" creationId="{00000000-0000-0000-0000-000000000000}"/>
          </ac:spMkLst>
        </pc:spChg>
      </pc:sldChg>
      <pc:sldChg chg="modSp mod">
        <pc:chgData name="Lamb, Anna" userId="c1fcc003-dcb1-404f-a2bb-b6929ae64666" providerId="ADAL" clId="{07FBE893-5311-457A-A6D6-B69C33870AC5}" dt="2022-03-14T15:23:45.599" v="627" actId="20577"/>
        <pc:sldMkLst>
          <pc:docMk/>
          <pc:sldMk cId="3959068366" sldId="466"/>
        </pc:sldMkLst>
        <pc:spChg chg="mod">
          <ac:chgData name="Lamb, Anna" userId="c1fcc003-dcb1-404f-a2bb-b6929ae64666" providerId="ADAL" clId="{07FBE893-5311-457A-A6D6-B69C33870AC5}" dt="2022-03-14T15:23:45.599" v="627" actId="20577"/>
          <ac:spMkLst>
            <pc:docMk/>
            <pc:sldMk cId="3959068366" sldId="466"/>
            <ac:spMk id="5" creationId="{69B946D3-82AD-4BB2-AE14-D85D2E53F21A}"/>
          </ac:spMkLst>
        </pc:spChg>
      </pc:sldChg>
      <pc:sldChg chg="addSp modSp mod">
        <pc:chgData name="Lamb, Anna" userId="c1fcc003-dcb1-404f-a2bb-b6929ae64666" providerId="ADAL" clId="{07FBE893-5311-457A-A6D6-B69C33870AC5}" dt="2022-03-14T15:45:33.210" v="937" actId="404"/>
        <pc:sldMkLst>
          <pc:docMk/>
          <pc:sldMk cId="2122055691" sldId="470"/>
        </pc:sldMkLst>
        <pc:spChg chg="mod">
          <ac:chgData name="Lamb, Anna" userId="c1fcc003-dcb1-404f-a2bb-b6929ae64666" providerId="ADAL" clId="{07FBE893-5311-457A-A6D6-B69C33870AC5}" dt="2022-03-14T15:18:55.699" v="602" actId="20577"/>
          <ac:spMkLst>
            <pc:docMk/>
            <pc:sldMk cId="2122055691" sldId="470"/>
            <ac:spMk id="2" creationId="{00000000-0000-0000-0000-000000000000}"/>
          </ac:spMkLst>
        </pc:spChg>
        <pc:spChg chg="add mod">
          <ac:chgData name="Lamb, Anna" userId="c1fcc003-dcb1-404f-a2bb-b6929ae64666" providerId="ADAL" clId="{07FBE893-5311-457A-A6D6-B69C33870AC5}" dt="2022-03-14T15:45:33.210" v="937" actId="404"/>
          <ac:spMkLst>
            <pc:docMk/>
            <pc:sldMk cId="2122055691" sldId="470"/>
            <ac:spMk id="4" creationId="{6741F620-283D-4218-99F3-5585EF580137}"/>
          </ac:spMkLst>
        </pc:spChg>
        <pc:graphicFrameChg chg="mod modGraphic">
          <ac:chgData name="Lamb, Anna" userId="c1fcc003-dcb1-404f-a2bb-b6929ae64666" providerId="ADAL" clId="{07FBE893-5311-457A-A6D6-B69C33870AC5}" dt="2022-03-14T15:15:56.327" v="415" actId="1076"/>
          <ac:graphicFrameMkLst>
            <pc:docMk/>
            <pc:sldMk cId="2122055691" sldId="470"/>
            <ac:graphicFrameMk id="3" creationId="{B7C6CD71-EACB-4B61-8116-AC16B4DCA6EE}"/>
          </ac:graphicFrameMkLst>
        </pc:graphicFrameChg>
      </pc:sldChg>
      <pc:sldChg chg="modSp mod addCm modNotesTx">
        <pc:chgData name="Lamb, Anna" userId="c1fcc003-dcb1-404f-a2bb-b6929ae64666" providerId="ADAL" clId="{07FBE893-5311-457A-A6D6-B69C33870AC5}" dt="2022-03-14T18:09:34.205" v="1086" actId="1589"/>
        <pc:sldMkLst>
          <pc:docMk/>
          <pc:sldMk cId="1053801979" sldId="478"/>
        </pc:sldMkLst>
        <pc:spChg chg="mod">
          <ac:chgData name="Lamb, Anna" userId="c1fcc003-dcb1-404f-a2bb-b6929ae64666" providerId="ADAL" clId="{07FBE893-5311-457A-A6D6-B69C33870AC5}" dt="2022-03-14T18:09:17.018" v="1085" actId="20577"/>
          <ac:spMkLst>
            <pc:docMk/>
            <pc:sldMk cId="1053801979" sldId="478"/>
            <ac:spMk id="3" creationId="{FD390FF8-09E7-4A5F-88FD-8279C4B28154}"/>
          </ac:spMkLst>
        </pc:spChg>
      </pc:sldChg>
      <pc:sldChg chg="modSp mod">
        <pc:chgData name="Lamb, Anna" userId="c1fcc003-dcb1-404f-a2bb-b6929ae64666" providerId="ADAL" clId="{07FBE893-5311-457A-A6D6-B69C33870AC5}" dt="2022-03-14T15:29:33.819" v="682" actId="1076"/>
        <pc:sldMkLst>
          <pc:docMk/>
          <pc:sldMk cId="3520476669" sldId="489"/>
        </pc:sldMkLst>
        <pc:spChg chg="mod">
          <ac:chgData name="Lamb, Anna" userId="c1fcc003-dcb1-404f-a2bb-b6929ae64666" providerId="ADAL" clId="{07FBE893-5311-457A-A6D6-B69C33870AC5}" dt="2022-03-14T15:29:33.819" v="682" actId="1076"/>
          <ac:spMkLst>
            <pc:docMk/>
            <pc:sldMk cId="3520476669" sldId="489"/>
            <ac:spMk id="2" creationId="{00000000-0000-0000-0000-000000000000}"/>
          </ac:spMkLst>
        </pc:spChg>
        <pc:spChg chg="mod">
          <ac:chgData name="Lamb, Anna" userId="c1fcc003-dcb1-404f-a2bb-b6929ae64666" providerId="ADAL" clId="{07FBE893-5311-457A-A6D6-B69C33870AC5}" dt="2022-03-14T15:29:29.652" v="681" actId="27636"/>
          <ac:spMkLst>
            <pc:docMk/>
            <pc:sldMk cId="3520476669" sldId="489"/>
            <ac:spMk id="3" creationId="{00000000-0000-0000-0000-000000000000}"/>
          </ac:spMkLst>
        </pc:spChg>
      </pc:sldChg>
      <pc:sldChg chg="modSp mod">
        <pc:chgData name="Lamb, Anna" userId="c1fcc003-dcb1-404f-a2bb-b6929ae64666" providerId="ADAL" clId="{07FBE893-5311-457A-A6D6-B69C33870AC5}" dt="2022-03-14T14:58:21.468" v="293" actId="20577"/>
        <pc:sldMkLst>
          <pc:docMk/>
          <pc:sldMk cId="660701789" sldId="492"/>
        </pc:sldMkLst>
        <pc:spChg chg="mod">
          <ac:chgData name="Lamb, Anna" userId="c1fcc003-dcb1-404f-a2bb-b6929ae64666" providerId="ADAL" clId="{07FBE893-5311-457A-A6D6-B69C33870AC5}" dt="2022-03-14T14:58:21.468" v="293" actId="20577"/>
          <ac:spMkLst>
            <pc:docMk/>
            <pc:sldMk cId="660701789" sldId="492"/>
            <ac:spMk id="5" creationId="{1C6875A9-25AC-4ED6-8CD8-6D676EFD56BB}"/>
          </ac:spMkLst>
        </pc:spChg>
      </pc:sldChg>
      <pc:sldChg chg="addSp delSp modSp mod">
        <pc:chgData name="Lamb, Anna" userId="c1fcc003-dcb1-404f-a2bb-b6929ae64666" providerId="ADAL" clId="{07FBE893-5311-457A-A6D6-B69C33870AC5}" dt="2022-03-14T14:30:31.169" v="221" actId="14100"/>
        <pc:sldMkLst>
          <pc:docMk/>
          <pc:sldMk cId="3534090072" sldId="498"/>
        </pc:sldMkLst>
        <pc:spChg chg="add del mod">
          <ac:chgData name="Lamb, Anna" userId="c1fcc003-dcb1-404f-a2bb-b6929ae64666" providerId="ADAL" clId="{07FBE893-5311-457A-A6D6-B69C33870AC5}" dt="2022-03-14T14:24:27.272" v="193" actId="3680"/>
          <ac:spMkLst>
            <pc:docMk/>
            <pc:sldMk cId="3534090072" sldId="498"/>
            <ac:spMk id="4" creationId="{027A652F-ABFE-4CFF-8397-C973D3F9102D}"/>
          </ac:spMkLst>
        </pc:spChg>
        <pc:spChg chg="add mod">
          <ac:chgData name="Lamb, Anna" userId="c1fcc003-dcb1-404f-a2bb-b6929ae64666" providerId="ADAL" clId="{07FBE893-5311-457A-A6D6-B69C33870AC5}" dt="2022-03-14T14:30:31.169" v="221" actId="14100"/>
          <ac:spMkLst>
            <pc:docMk/>
            <pc:sldMk cId="3534090072" sldId="498"/>
            <ac:spMk id="7" creationId="{CA86C00C-E8B5-45C5-A4DD-2C73407AD564}"/>
          </ac:spMkLst>
        </pc:spChg>
        <pc:graphicFrameChg chg="add del mod ord modGraphic">
          <ac:chgData name="Lamb, Anna" userId="c1fcc003-dcb1-404f-a2bb-b6929ae64666" providerId="ADAL" clId="{07FBE893-5311-457A-A6D6-B69C33870AC5}" dt="2022-03-14T14:29:29.544" v="219" actId="478"/>
          <ac:graphicFrameMkLst>
            <pc:docMk/>
            <pc:sldMk cId="3534090072" sldId="498"/>
            <ac:graphicFrameMk id="5" creationId="{05E27089-0E2B-4117-A95C-61F4515D2EC3}"/>
          </ac:graphicFrameMkLst>
        </pc:graphicFrameChg>
        <pc:picChg chg="del">
          <ac:chgData name="Lamb, Anna" userId="c1fcc003-dcb1-404f-a2bb-b6929ae64666" providerId="ADAL" clId="{07FBE893-5311-457A-A6D6-B69C33870AC5}" dt="2022-03-14T14:21:51.104" v="191" actId="478"/>
          <ac:picMkLst>
            <pc:docMk/>
            <pc:sldMk cId="3534090072" sldId="498"/>
            <ac:picMk id="17" creationId="{AB681772-F26C-49F9-8C5F-B4B213E13908}"/>
          </ac:picMkLst>
        </pc:picChg>
      </pc:sldChg>
      <pc:sldChg chg="add del">
        <pc:chgData name="Lamb, Anna" userId="c1fcc003-dcb1-404f-a2bb-b6929ae64666" providerId="ADAL" clId="{07FBE893-5311-457A-A6D6-B69C33870AC5}" dt="2022-03-14T13:58:10.293" v="74"/>
        <pc:sldMkLst>
          <pc:docMk/>
          <pc:sldMk cId="716015298" sldId="500"/>
        </pc:sldMkLst>
      </pc:sldChg>
      <pc:sldChg chg="add del">
        <pc:chgData name="Lamb, Anna" userId="c1fcc003-dcb1-404f-a2bb-b6929ae64666" providerId="ADAL" clId="{07FBE893-5311-457A-A6D6-B69C33870AC5}" dt="2022-03-14T13:57:55.615" v="72"/>
        <pc:sldMkLst>
          <pc:docMk/>
          <pc:sldMk cId="1314368284" sldId="500"/>
        </pc:sldMkLst>
      </pc:sldChg>
      <pc:sldChg chg="modSp add del ord">
        <pc:chgData name="Lamb, Anna" userId="c1fcc003-dcb1-404f-a2bb-b6929ae64666" providerId="ADAL" clId="{07FBE893-5311-457A-A6D6-B69C33870AC5}" dt="2022-03-14T13:59:11.016" v="84" actId="2890"/>
        <pc:sldMkLst>
          <pc:docMk/>
          <pc:sldMk cId="3937636098" sldId="500"/>
        </pc:sldMkLst>
        <pc:graphicFrameChg chg="mod">
          <ac:chgData name="Lamb, Anna" userId="c1fcc003-dcb1-404f-a2bb-b6929ae64666" providerId="ADAL" clId="{07FBE893-5311-457A-A6D6-B69C33870AC5}" dt="2022-03-14T13:59:05.340" v="82"/>
          <ac:graphicFrameMkLst>
            <pc:docMk/>
            <pc:sldMk cId="3937636098" sldId="500"/>
            <ac:graphicFrameMk id="7" creationId="{AEF8C272-4FC4-4A5C-A4F9-062D3F651946}"/>
          </ac:graphicFrameMkLst>
        </pc:graphicFrameChg>
      </pc:sldChg>
    </pc:docChg>
  </pc:docChgLst>
  <pc:docChgLst>
    <pc:chgData name="Sally Sanford" userId="43f05d94-43c8-44d5-ae1b-87f5ba93de40" providerId="ADAL" clId="{F8DA2D1C-01A4-40D4-888B-76838C9A9E32}"/>
    <pc:docChg chg="custSel modSld">
      <pc:chgData name="Sally Sanford" userId="43f05d94-43c8-44d5-ae1b-87f5ba93de40" providerId="ADAL" clId="{F8DA2D1C-01A4-40D4-888B-76838C9A9E32}" dt="2022-03-14T00:36:02.012" v="11" actId="1589"/>
      <pc:docMkLst>
        <pc:docMk/>
      </pc:docMkLst>
      <pc:sldChg chg="addCm">
        <pc:chgData name="Sally Sanford" userId="43f05d94-43c8-44d5-ae1b-87f5ba93de40" providerId="ADAL" clId="{F8DA2D1C-01A4-40D4-888B-76838C9A9E32}" dt="2022-03-14T00:25:00.982" v="4" actId="1589"/>
        <pc:sldMkLst>
          <pc:docMk/>
          <pc:sldMk cId="886269149" sldId="417"/>
        </pc:sldMkLst>
      </pc:sldChg>
      <pc:sldChg chg="addCm">
        <pc:chgData name="Sally Sanford" userId="43f05d94-43c8-44d5-ae1b-87f5ba93de40" providerId="ADAL" clId="{F8DA2D1C-01A4-40D4-888B-76838C9A9E32}" dt="2022-03-14T00:30:46.723" v="6" actId="1589"/>
        <pc:sldMkLst>
          <pc:docMk/>
          <pc:sldMk cId="2043152975" sldId="430"/>
        </pc:sldMkLst>
      </pc:sldChg>
      <pc:sldChg chg="addCm">
        <pc:chgData name="Sally Sanford" userId="43f05d94-43c8-44d5-ae1b-87f5ba93de40" providerId="ADAL" clId="{F8DA2D1C-01A4-40D4-888B-76838C9A9E32}" dt="2022-03-14T00:28:36.532" v="5" actId="1589"/>
        <pc:sldMkLst>
          <pc:docMk/>
          <pc:sldMk cId="4182473986" sldId="435"/>
        </pc:sldMkLst>
      </pc:sldChg>
      <pc:sldChg chg="addCm delCm">
        <pc:chgData name="Sally Sanford" userId="43f05d94-43c8-44d5-ae1b-87f5ba93de40" providerId="ADAL" clId="{F8DA2D1C-01A4-40D4-888B-76838C9A9E32}" dt="2022-03-14T00:22:31.136" v="3" actId="1589"/>
        <pc:sldMkLst>
          <pc:docMk/>
          <pc:sldMk cId="1326263056" sldId="437"/>
        </pc:sldMkLst>
      </pc:sldChg>
      <pc:sldChg chg="addCm">
        <pc:chgData name="Sally Sanford" userId="43f05d94-43c8-44d5-ae1b-87f5ba93de40" providerId="ADAL" clId="{F8DA2D1C-01A4-40D4-888B-76838C9A9E32}" dt="2022-03-14T00:16:39.465" v="0" actId="1589"/>
        <pc:sldMkLst>
          <pc:docMk/>
          <pc:sldMk cId="3260175569" sldId="454"/>
        </pc:sldMkLst>
      </pc:sldChg>
      <pc:sldChg chg="modSp mod addCm">
        <pc:chgData name="Sally Sanford" userId="43f05d94-43c8-44d5-ae1b-87f5ba93de40" providerId="ADAL" clId="{F8DA2D1C-01A4-40D4-888B-76838C9A9E32}" dt="2022-03-14T00:36:02.012" v="11" actId="1589"/>
        <pc:sldMkLst>
          <pc:docMk/>
          <pc:sldMk cId="1053801979" sldId="478"/>
        </pc:sldMkLst>
        <pc:spChg chg="mod">
          <ac:chgData name="Sally Sanford" userId="43f05d94-43c8-44d5-ae1b-87f5ba93de40" providerId="ADAL" clId="{F8DA2D1C-01A4-40D4-888B-76838C9A9E32}" dt="2022-03-14T00:33:26.348" v="10" actId="20577"/>
          <ac:spMkLst>
            <pc:docMk/>
            <pc:sldMk cId="1053801979" sldId="478"/>
            <ac:spMk id="2" creationId="{00000000-0000-0000-0000-000000000000}"/>
          </ac:spMkLst>
        </pc:spChg>
      </pc:sldChg>
    </pc:docChg>
  </pc:docChgLst>
  <pc:docChgLst>
    <pc:chgData name="Lamb, Anna" userId="S::amlamb@gateschili.org::c1fcc003-dcb1-404f-a2bb-b6929ae64666" providerId="AD" clId="Web-{8729F673-AC15-4CBC-961F-8C09F1640F7C}"/>
    <pc:docChg chg="modSld">
      <pc:chgData name="Lamb, Anna" userId="S::amlamb@gateschili.org::c1fcc003-dcb1-404f-a2bb-b6929ae64666" providerId="AD" clId="Web-{8729F673-AC15-4CBC-961F-8C09F1640F7C}" dt="2023-02-08T19:44:56.548" v="65" actId="20577"/>
      <pc:docMkLst>
        <pc:docMk/>
      </pc:docMkLst>
      <pc:sldChg chg="modSp">
        <pc:chgData name="Lamb, Anna" userId="S::amlamb@gateschili.org::c1fcc003-dcb1-404f-a2bb-b6929ae64666" providerId="AD" clId="Web-{8729F673-AC15-4CBC-961F-8C09F1640F7C}" dt="2023-02-08T19:44:56.548" v="65" actId="20577"/>
        <pc:sldMkLst>
          <pc:docMk/>
          <pc:sldMk cId="920888955" sldId="266"/>
        </pc:sldMkLst>
        <pc:spChg chg="mod">
          <ac:chgData name="Lamb, Anna" userId="S::amlamb@gateschili.org::c1fcc003-dcb1-404f-a2bb-b6929ae64666" providerId="AD" clId="Web-{8729F673-AC15-4CBC-961F-8C09F1640F7C}" dt="2023-02-08T19:44:56.548" v="65" actId="20577"/>
          <ac:spMkLst>
            <pc:docMk/>
            <pc:sldMk cId="920888955" sldId="266"/>
            <ac:spMk id="3" creationId="{00000000-0000-0000-0000-000000000000}"/>
          </ac:spMkLst>
        </pc:spChg>
      </pc:sldChg>
    </pc:docChg>
  </pc:docChgLst>
  <pc:docChgLst>
    <pc:chgData name="Lamb, Anna" userId="S::amlamb@gateschili.org::c1fcc003-dcb1-404f-a2bb-b6929ae64666" providerId="AD" clId="Web-{E9E0968B-1734-2EC7-6902-47126FF651E4}"/>
    <pc:docChg chg="">
      <pc:chgData name="Lamb, Anna" userId="S::amlamb@gateschili.org::c1fcc003-dcb1-404f-a2bb-b6929ae64666" providerId="AD" clId="Web-{E9E0968B-1734-2EC7-6902-47126FF651E4}" dt="2022-03-14T12:37:29.764" v="0"/>
      <pc:docMkLst>
        <pc:docMk/>
      </pc:docMkLst>
      <pc:sldChg chg="addCm">
        <pc:chgData name="Lamb, Anna" userId="S::amlamb@gateschili.org::c1fcc003-dcb1-404f-a2bb-b6929ae64666" providerId="AD" clId="Web-{E9E0968B-1734-2EC7-6902-47126FF651E4}" dt="2022-03-14T12:37:29.764" v="0"/>
        <pc:sldMkLst>
          <pc:docMk/>
          <pc:sldMk cId="1792731222" sldId="269"/>
        </pc:sldMkLst>
      </pc:sldChg>
    </pc:docChg>
  </pc:docChgLst>
  <pc:docChgLst>
    <pc:chgData name="Lamb, Anna" userId="S::amlamb@gateschili.org::c1fcc003-dcb1-404f-a2bb-b6929ae64666" providerId="AD" clId="Web-{7919A157-5EC8-C3FC-90EF-050641827514}"/>
    <pc:docChg chg="">
      <pc:chgData name="Lamb, Anna" userId="S::amlamb@gateschili.org::c1fcc003-dcb1-404f-a2bb-b6929ae64666" providerId="AD" clId="Web-{7919A157-5EC8-C3FC-90EF-050641827514}" dt="2022-03-14T19:15:21.353" v="0"/>
      <pc:docMkLst>
        <pc:docMk/>
      </pc:docMkLst>
      <pc:sldChg chg="addCm">
        <pc:chgData name="Lamb, Anna" userId="S::amlamb@gateschili.org::c1fcc003-dcb1-404f-a2bb-b6929ae64666" providerId="AD" clId="Web-{7919A157-5EC8-C3FC-90EF-050641827514}" dt="2022-03-14T19:15:21.353" v="0"/>
        <pc:sldMkLst>
          <pc:docMk/>
          <pc:sldMk cId="2085729377" sldId="388"/>
        </pc:sldMkLst>
      </pc:sldChg>
    </pc:docChg>
  </pc:docChgLst>
  <pc:docChgLst>
    <pc:chgData name="Mitchell Ball" userId="eec85cbd-8a3b-4713-a927-0ef9674b5c24" providerId="ADAL" clId="{A0A0AD72-2FF0-4F99-AF8E-38A0615D68CE}"/>
    <pc:docChg chg="undo redo custSel addSld delSld modSld modShowInfo">
      <pc:chgData name="Mitchell Ball" userId="eec85cbd-8a3b-4713-a927-0ef9674b5c24" providerId="ADAL" clId="{A0A0AD72-2FF0-4F99-AF8E-38A0615D68CE}" dt="2022-04-04T13:56:16.599" v="2644" actId="207"/>
      <pc:docMkLst>
        <pc:docMk/>
      </pc:docMkLst>
      <pc:sldChg chg="modSp mod">
        <pc:chgData name="Mitchell Ball" userId="eec85cbd-8a3b-4713-a927-0ef9674b5c24" providerId="ADAL" clId="{A0A0AD72-2FF0-4F99-AF8E-38A0615D68CE}" dt="2022-03-14T18:00:07.838" v="1550" actId="20577"/>
        <pc:sldMkLst>
          <pc:docMk/>
          <pc:sldMk cId="2373807412" sldId="260"/>
        </pc:sldMkLst>
        <pc:spChg chg="mod">
          <ac:chgData name="Mitchell Ball" userId="eec85cbd-8a3b-4713-a927-0ef9674b5c24" providerId="ADAL" clId="{A0A0AD72-2FF0-4F99-AF8E-38A0615D68CE}" dt="2022-03-14T18:00:07.838" v="1550" actId="20577"/>
          <ac:spMkLst>
            <pc:docMk/>
            <pc:sldMk cId="2373807412" sldId="260"/>
            <ac:spMk id="3" creationId="{00000000-0000-0000-0000-000000000000}"/>
          </ac:spMkLst>
        </pc:spChg>
      </pc:sldChg>
      <pc:sldChg chg="modSp mod">
        <pc:chgData name="Mitchell Ball" userId="eec85cbd-8a3b-4713-a927-0ef9674b5c24" providerId="ADAL" clId="{A0A0AD72-2FF0-4F99-AF8E-38A0615D68CE}" dt="2022-03-14T17:53:51.494" v="1502" actId="403"/>
        <pc:sldMkLst>
          <pc:docMk/>
          <pc:sldMk cId="1432300410" sldId="261"/>
        </pc:sldMkLst>
        <pc:spChg chg="mod">
          <ac:chgData name="Mitchell Ball" userId="eec85cbd-8a3b-4713-a927-0ef9674b5c24" providerId="ADAL" clId="{A0A0AD72-2FF0-4F99-AF8E-38A0615D68CE}" dt="2022-03-14T17:53:51.494" v="1502" actId="403"/>
          <ac:spMkLst>
            <pc:docMk/>
            <pc:sldMk cId="1432300410" sldId="261"/>
            <ac:spMk id="3" creationId="{00000000-0000-0000-0000-000000000000}"/>
          </ac:spMkLst>
        </pc:spChg>
      </pc:sldChg>
      <pc:sldChg chg="modSp mod delCm modNotesTx">
        <pc:chgData name="Mitchell Ball" userId="eec85cbd-8a3b-4713-a927-0ef9674b5c24" providerId="ADAL" clId="{A0A0AD72-2FF0-4F99-AF8E-38A0615D68CE}" dt="2022-03-14T19:43:57.724" v="2597" actId="1592"/>
        <pc:sldMkLst>
          <pc:docMk/>
          <pc:sldMk cId="920888955" sldId="266"/>
        </pc:sldMkLst>
        <pc:spChg chg="mod">
          <ac:chgData name="Mitchell Ball" userId="eec85cbd-8a3b-4713-a927-0ef9674b5c24" providerId="ADAL" clId="{A0A0AD72-2FF0-4F99-AF8E-38A0615D68CE}" dt="2022-03-14T16:42:31.286" v="1054" actId="115"/>
          <ac:spMkLst>
            <pc:docMk/>
            <pc:sldMk cId="920888955" sldId="266"/>
            <ac:spMk id="2" creationId="{00000000-0000-0000-0000-000000000000}"/>
          </ac:spMkLst>
        </pc:spChg>
        <pc:spChg chg="mod">
          <ac:chgData name="Mitchell Ball" userId="eec85cbd-8a3b-4713-a927-0ef9674b5c24" providerId="ADAL" clId="{A0A0AD72-2FF0-4F99-AF8E-38A0615D68CE}" dt="2022-03-14T18:03:06.460" v="1551" actId="20577"/>
          <ac:spMkLst>
            <pc:docMk/>
            <pc:sldMk cId="920888955" sldId="266"/>
            <ac:spMk id="3" creationId="{00000000-0000-0000-0000-000000000000}"/>
          </ac:spMkLst>
        </pc:spChg>
      </pc:sldChg>
      <pc:sldChg chg="addSp delSp modSp mod delCm">
        <pc:chgData name="Mitchell Ball" userId="eec85cbd-8a3b-4713-a927-0ef9674b5c24" providerId="ADAL" clId="{A0A0AD72-2FF0-4F99-AF8E-38A0615D68CE}" dt="2022-03-14T19:43:39.640" v="2591" actId="1592"/>
        <pc:sldMkLst>
          <pc:docMk/>
          <pc:sldMk cId="1792731222" sldId="269"/>
        </pc:sldMkLst>
        <pc:spChg chg="mod">
          <ac:chgData name="Mitchell Ball" userId="eec85cbd-8a3b-4713-a927-0ef9674b5c24" providerId="ADAL" clId="{A0A0AD72-2FF0-4F99-AF8E-38A0615D68CE}" dt="2022-03-14T15:18:41.547" v="61" actId="20577"/>
          <ac:spMkLst>
            <pc:docMk/>
            <pc:sldMk cId="1792731222" sldId="269"/>
            <ac:spMk id="2" creationId="{84571F08-0898-4738-B352-01149FA59DF9}"/>
          </ac:spMkLst>
        </pc:spChg>
        <pc:spChg chg="mod">
          <ac:chgData name="Mitchell Ball" userId="eec85cbd-8a3b-4713-a927-0ef9674b5c24" providerId="ADAL" clId="{A0A0AD72-2FF0-4F99-AF8E-38A0615D68CE}" dt="2022-03-14T15:19:32.391" v="76" actId="20577"/>
          <ac:spMkLst>
            <pc:docMk/>
            <pc:sldMk cId="1792731222" sldId="269"/>
            <ac:spMk id="6" creationId="{0D227DDD-F8FD-4859-BE84-97187DCFD840}"/>
          </ac:spMkLst>
        </pc:spChg>
        <pc:spChg chg="add del mod">
          <ac:chgData name="Mitchell Ball" userId="eec85cbd-8a3b-4713-a927-0ef9674b5c24" providerId="ADAL" clId="{A0A0AD72-2FF0-4F99-AF8E-38A0615D68CE}" dt="2022-03-14T15:06:13.605" v="17" actId="478"/>
          <ac:spMkLst>
            <pc:docMk/>
            <pc:sldMk cId="1792731222" sldId="269"/>
            <ac:spMk id="7" creationId="{D6990B91-0533-4278-B3F1-0977FE9A1A53}"/>
          </ac:spMkLst>
        </pc:spChg>
        <pc:graphicFrameChg chg="add del mod">
          <ac:chgData name="Mitchell Ball" userId="eec85cbd-8a3b-4713-a927-0ef9674b5c24" providerId="ADAL" clId="{A0A0AD72-2FF0-4F99-AF8E-38A0615D68CE}" dt="2022-03-14T15:06:56.016" v="22" actId="478"/>
          <ac:graphicFrameMkLst>
            <pc:docMk/>
            <pc:sldMk cId="1792731222" sldId="269"/>
            <ac:graphicFrameMk id="12" creationId="{29B12074-901E-47CB-BF26-C2803B5BA7C7}"/>
          </ac:graphicFrameMkLst>
        </pc:graphicFrameChg>
        <pc:graphicFrameChg chg="del">
          <ac:chgData name="Mitchell Ball" userId="eec85cbd-8a3b-4713-a927-0ef9674b5c24" providerId="ADAL" clId="{A0A0AD72-2FF0-4F99-AF8E-38A0615D68CE}" dt="2022-03-14T15:06:10.893" v="16" actId="478"/>
          <ac:graphicFrameMkLst>
            <pc:docMk/>
            <pc:sldMk cId="1792731222" sldId="269"/>
            <ac:graphicFrameMk id="14" creationId="{29B12074-901E-47CB-BF26-C2803B5BA7C7}"/>
          </ac:graphicFrameMkLst>
        </pc:graphicFrameChg>
        <pc:graphicFrameChg chg="add del mod">
          <ac:chgData name="Mitchell Ball" userId="eec85cbd-8a3b-4713-a927-0ef9674b5c24" providerId="ADAL" clId="{A0A0AD72-2FF0-4F99-AF8E-38A0615D68CE}" dt="2022-03-14T15:12:11.304" v="29" actId="478"/>
          <ac:graphicFrameMkLst>
            <pc:docMk/>
            <pc:sldMk cId="1792731222" sldId="269"/>
            <ac:graphicFrameMk id="15" creationId="{29B12074-901E-47CB-BF26-C2803B5BA7C7}"/>
          </ac:graphicFrameMkLst>
        </pc:graphicFrameChg>
        <pc:graphicFrameChg chg="add del mod">
          <ac:chgData name="Mitchell Ball" userId="eec85cbd-8a3b-4713-a927-0ef9674b5c24" providerId="ADAL" clId="{A0A0AD72-2FF0-4F99-AF8E-38A0615D68CE}" dt="2022-03-14T15:16:07.137" v="36" actId="478"/>
          <ac:graphicFrameMkLst>
            <pc:docMk/>
            <pc:sldMk cId="1792731222" sldId="269"/>
            <ac:graphicFrameMk id="16" creationId="{29B12074-901E-47CB-BF26-C2803B5BA7C7}"/>
          </ac:graphicFrameMkLst>
        </pc:graphicFrameChg>
        <pc:graphicFrameChg chg="add mod">
          <ac:chgData name="Mitchell Ball" userId="eec85cbd-8a3b-4713-a927-0ef9674b5c24" providerId="ADAL" clId="{A0A0AD72-2FF0-4F99-AF8E-38A0615D68CE}" dt="2022-03-14T15:19:08.751" v="64"/>
          <ac:graphicFrameMkLst>
            <pc:docMk/>
            <pc:sldMk cId="1792731222" sldId="269"/>
            <ac:graphicFrameMk id="17" creationId="{29B12074-901E-47CB-BF26-C2803B5BA7C7}"/>
          </ac:graphicFrameMkLst>
        </pc:graphicFrameChg>
      </pc:sldChg>
      <pc:sldChg chg="modSp mod addCm delCm modCm modNotesTx">
        <pc:chgData name="Mitchell Ball" userId="eec85cbd-8a3b-4713-a927-0ef9674b5c24" providerId="ADAL" clId="{A0A0AD72-2FF0-4F99-AF8E-38A0615D68CE}" dt="2022-03-14T19:44:33.618" v="2620" actId="1592"/>
        <pc:sldMkLst>
          <pc:docMk/>
          <pc:sldMk cId="4080174211" sldId="271"/>
        </pc:sldMkLst>
        <pc:spChg chg="mod">
          <ac:chgData name="Mitchell Ball" userId="eec85cbd-8a3b-4713-a927-0ef9674b5c24" providerId="ADAL" clId="{A0A0AD72-2FF0-4F99-AF8E-38A0615D68CE}" dt="2022-03-14T16:39:20.847" v="1035" actId="207"/>
          <ac:spMkLst>
            <pc:docMk/>
            <pc:sldMk cId="4080174211" sldId="271"/>
            <ac:spMk id="3" creationId="{00000000-0000-0000-0000-000000000000}"/>
          </ac:spMkLst>
        </pc:spChg>
      </pc:sldChg>
      <pc:sldChg chg="modSp mod addCm delCm">
        <pc:chgData name="Mitchell Ball" userId="eec85cbd-8a3b-4713-a927-0ef9674b5c24" providerId="ADAL" clId="{A0A0AD72-2FF0-4F99-AF8E-38A0615D68CE}" dt="2022-03-14T18:26:37.790" v="1712" actId="1592"/>
        <pc:sldMkLst>
          <pc:docMk/>
          <pc:sldMk cId="3436640772" sldId="277"/>
        </pc:sldMkLst>
        <pc:spChg chg="mod">
          <ac:chgData name="Mitchell Ball" userId="eec85cbd-8a3b-4713-a927-0ef9674b5c24" providerId="ADAL" clId="{A0A0AD72-2FF0-4F99-AF8E-38A0615D68CE}" dt="2022-03-14T16:52:52.993" v="1257" actId="20577"/>
          <ac:spMkLst>
            <pc:docMk/>
            <pc:sldMk cId="3436640772" sldId="277"/>
            <ac:spMk id="2" creationId="{00000000-0000-0000-0000-000000000000}"/>
          </ac:spMkLst>
        </pc:spChg>
        <pc:graphicFrameChg chg="modGraphic">
          <ac:chgData name="Mitchell Ball" userId="eec85cbd-8a3b-4713-a927-0ef9674b5c24" providerId="ADAL" clId="{A0A0AD72-2FF0-4F99-AF8E-38A0615D68CE}" dt="2022-03-14T16:52:40.222" v="1250" actId="20577"/>
          <ac:graphicFrameMkLst>
            <pc:docMk/>
            <pc:sldMk cId="3436640772" sldId="277"/>
            <ac:graphicFrameMk id="4" creationId="{EB10E4D4-1EAC-4903-95F9-A0A9CC23A9CA}"/>
          </ac:graphicFrameMkLst>
        </pc:graphicFrameChg>
      </pc:sldChg>
      <pc:sldChg chg="modNotesTx">
        <pc:chgData name="Mitchell Ball" userId="eec85cbd-8a3b-4713-a927-0ef9674b5c24" providerId="ADAL" clId="{A0A0AD72-2FF0-4F99-AF8E-38A0615D68CE}" dt="2022-03-14T19:23:29.299" v="2075" actId="20577"/>
        <pc:sldMkLst>
          <pc:docMk/>
          <pc:sldMk cId="2431813379" sldId="279"/>
        </pc:sldMkLst>
      </pc:sldChg>
      <pc:sldChg chg="modSp mod">
        <pc:chgData name="Mitchell Ball" userId="eec85cbd-8a3b-4713-a927-0ef9674b5c24" providerId="ADAL" clId="{A0A0AD72-2FF0-4F99-AF8E-38A0615D68CE}" dt="2022-03-14T16:20:42.820" v="396" actId="207"/>
        <pc:sldMkLst>
          <pc:docMk/>
          <pc:sldMk cId="878374386" sldId="360"/>
        </pc:sldMkLst>
        <pc:spChg chg="mod">
          <ac:chgData name="Mitchell Ball" userId="eec85cbd-8a3b-4713-a927-0ef9674b5c24" providerId="ADAL" clId="{A0A0AD72-2FF0-4F99-AF8E-38A0615D68CE}" dt="2022-03-14T16:20:42.820" v="396" actId="207"/>
          <ac:spMkLst>
            <pc:docMk/>
            <pc:sldMk cId="878374386" sldId="360"/>
            <ac:spMk id="2" creationId="{9CF2674E-9B96-49E9-BE1E-8B4BDF2A93C5}"/>
          </ac:spMkLst>
        </pc:spChg>
        <pc:spChg chg="mod">
          <ac:chgData name="Mitchell Ball" userId="eec85cbd-8a3b-4713-a927-0ef9674b5c24" providerId="ADAL" clId="{A0A0AD72-2FF0-4F99-AF8E-38A0615D68CE}" dt="2022-03-14T16:20:42.820" v="396" actId="207"/>
          <ac:spMkLst>
            <pc:docMk/>
            <pc:sldMk cId="878374386" sldId="360"/>
            <ac:spMk id="25" creationId="{6BAE861C-88E6-41DD-BB55-B972B6C3A3F5}"/>
          </ac:spMkLst>
        </pc:spChg>
        <pc:spChg chg="mod">
          <ac:chgData name="Mitchell Ball" userId="eec85cbd-8a3b-4713-a927-0ef9674b5c24" providerId="ADAL" clId="{A0A0AD72-2FF0-4F99-AF8E-38A0615D68CE}" dt="2022-03-14T16:20:42.820" v="396" actId="207"/>
          <ac:spMkLst>
            <pc:docMk/>
            <pc:sldMk cId="878374386" sldId="360"/>
            <ac:spMk id="26" creationId="{0E79FAA8-3DD2-4D0B-8E04-534A879A669C}"/>
          </ac:spMkLst>
        </pc:spChg>
        <pc:spChg chg="mod">
          <ac:chgData name="Mitchell Ball" userId="eec85cbd-8a3b-4713-a927-0ef9674b5c24" providerId="ADAL" clId="{A0A0AD72-2FF0-4F99-AF8E-38A0615D68CE}" dt="2022-03-14T16:20:42.820" v="396" actId="207"/>
          <ac:spMkLst>
            <pc:docMk/>
            <pc:sldMk cId="878374386" sldId="360"/>
            <ac:spMk id="28" creationId="{CD795FAC-B7B1-4263-B7BE-984AFB355487}"/>
          </ac:spMkLst>
        </pc:spChg>
        <pc:spChg chg="mod">
          <ac:chgData name="Mitchell Ball" userId="eec85cbd-8a3b-4713-a927-0ef9674b5c24" providerId="ADAL" clId="{A0A0AD72-2FF0-4F99-AF8E-38A0615D68CE}" dt="2022-03-14T16:20:42.820" v="396" actId="207"/>
          <ac:spMkLst>
            <pc:docMk/>
            <pc:sldMk cId="878374386" sldId="360"/>
            <ac:spMk id="29" creationId="{4E7169C4-1A4C-438B-B3E8-A7B16C4ECAA9}"/>
          </ac:spMkLst>
        </pc:spChg>
        <pc:spChg chg="mod">
          <ac:chgData name="Mitchell Ball" userId="eec85cbd-8a3b-4713-a927-0ef9674b5c24" providerId="ADAL" clId="{A0A0AD72-2FF0-4F99-AF8E-38A0615D68CE}" dt="2022-03-14T16:20:42.820" v="396" actId="207"/>
          <ac:spMkLst>
            <pc:docMk/>
            <pc:sldMk cId="878374386" sldId="360"/>
            <ac:spMk id="39" creationId="{50DD0B8A-BEEA-4CAA-A85F-15B2959A3360}"/>
          </ac:spMkLst>
        </pc:spChg>
        <pc:spChg chg="mod">
          <ac:chgData name="Mitchell Ball" userId="eec85cbd-8a3b-4713-a927-0ef9674b5c24" providerId="ADAL" clId="{A0A0AD72-2FF0-4F99-AF8E-38A0615D68CE}" dt="2022-03-14T16:20:42.820" v="396" actId="207"/>
          <ac:spMkLst>
            <pc:docMk/>
            <pc:sldMk cId="878374386" sldId="360"/>
            <ac:spMk id="40" creationId="{BE20B49E-5A15-4CDD-9C77-951E13B1C97E}"/>
          </ac:spMkLst>
        </pc:spChg>
        <pc:spChg chg="mod">
          <ac:chgData name="Mitchell Ball" userId="eec85cbd-8a3b-4713-a927-0ef9674b5c24" providerId="ADAL" clId="{A0A0AD72-2FF0-4F99-AF8E-38A0615D68CE}" dt="2022-03-14T16:20:42.820" v="396" actId="207"/>
          <ac:spMkLst>
            <pc:docMk/>
            <pc:sldMk cId="878374386" sldId="360"/>
            <ac:spMk id="41" creationId="{FA413168-2F4E-42A4-AED5-3F2083F3D42F}"/>
          </ac:spMkLst>
        </pc:spChg>
        <pc:spChg chg="mod">
          <ac:chgData name="Mitchell Ball" userId="eec85cbd-8a3b-4713-a927-0ef9674b5c24" providerId="ADAL" clId="{A0A0AD72-2FF0-4F99-AF8E-38A0615D68CE}" dt="2022-03-14T16:20:42.820" v="396" actId="207"/>
          <ac:spMkLst>
            <pc:docMk/>
            <pc:sldMk cId="878374386" sldId="360"/>
            <ac:spMk id="42" creationId="{AF178D01-1FDE-4865-A4E5-BEC311F8731A}"/>
          </ac:spMkLst>
        </pc:spChg>
      </pc:sldChg>
      <pc:sldChg chg="modSp mod addCm delCm modCm">
        <pc:chgData name="Mitchell Ball" userId="eec85cbd-8a3b-4713-a927-0ef9674b5c24" providerId="ADAL" clId="{A0A0AD72-2FF0-4F99-AF8E-38A0615D68CE}" dt="2022-03-14T19:43:59.516" v="2598" actId="1592"/>
        <pc:sldMkLst>
          <pc:docMk/>
          <pc:sldMk cId="1282749616" sldId="367"/>
        </pc:sldMkLst>
        <pc:spChg chg="mod">
          <ac:chgData name="Mitchell Ball" userId="eec85cbd-8a3b-4713-a927-0ef9674b5c24" providerId="ADAL" clId="{A0A0AD72-2FF0-4F99-AF8E-38A0615D68CE}" dt="2022-03-14T19:19:10.648" v="2020" actId="20577"/>
          <ac:spMkLst>
            <pc:docMk/>
            <pc:sldMk cId="1282749616" sldId="367"/>
            <ac:spMk id="10" creationId="{C6E8A511-2D44-4E8F-BFB6-C2CDD6E46C62}"/>
          </ac:spMkLst>
        </pc:spChg>
      </pc:sldChg>
      <pc:sldChg chg="addSp delSp modSp mod addCm delCm">
        <pc:chgData name="Mitchell Ball" userId="eec85cbd-8a3b-4713-a927-0ef9674b5c24" providerId="ADAL" clId="{A0A0AD72-2FF0-4F99-AF8E-38A0615D68CE}" dt="2022-03-14T19:43:46.460" v="2593" actId="1592"/>
        <pc:sldMkLst>
          <pc:docMk/>
          <pc:sldMk cId="2085729377" sldId="388"/>
        </pc:sldMkLst>
        <pc:graphicFrameChg chg="add del mod ord">
          <ac:chgData name="Mitchell Ball" userId="eec85cbd-8a3b-4713-a927-0ef9674b5c24" providerId="ADAL" clId="{A0A0AD72-2FF0-4F99-AF8E-38A0615D68CE}" dt="2022-03-14T19:32:40.109" v="2278" actId="478"/>
          <ac:graphicFrameMkLst>
            <pc:docMk/>
            <pc:sldMk cId="2085729377" sldId="388"/>
            <ac:graphicFrameMk id="4" creationId="{AEF8C272-4FC4-4A5C-A4F9-062D3F651946}"/>
          </ac:graphicFrameMkLst>
        </pc:graphicFrameChg>
        <pc:graphicFrameChg chg="add mod">
          <ac:chgData name="Mitchell Ball" userId="eec85cbd-8a3b-4713-a927-0ef9674b5c24" providerId="ADAL" clId="{A0A0AD72-2FF0-4F99-AF8E-38A0615D68CE}" dt="2022-03-14T19:33:18.566" v="2291" actId="403"/>
          <ac:graphicFrameMkLst>
            <pc:docMk/>
            <pc:sldMk cId="2085729377" sldId="388"/>
            <ac:graphicFrameMk id="5" creationId="{AEF8C272-4FC4-4A5C-A4F9-062D3F651946}"/>
          </ac:graphicFrameMkLst>
        </pc:graphicFrameChg>
        <pc:graphicFrameChg chg="del">
          <ac:chgData name="Mitchell Ball" userId="eec85cbd-8a3b-4713-a927-0ef9674b5c24" providerId="ADAL" clId="{A0A0AD72-2FF0-4F99-AF8E-38A0615D68CE}" dt="2022-03-14T19:09:54.178" v="1795" actId="478"/>
          <ac:graphicFrameMkLst>
            <pc:docMk/>
            <pc:sldMk cId="2085729377" sldId="388"/>
            <ac:graphicFrameMk id="7" creationId="{AEF8C272-4FC4-4A5C-A4F9-062D3F651946}"/>
          </ac:graphicFrameMkLst>
        </pc:graphicFrameChg>
      </pc:sldChg>
      <pc:sldChg chg="modSp mod addCm delCm">
        <pc:chgData name="Mitchell Ball" userId="eec85cbd-8a3b-4713-a927-0ef9674b5c24" providerId="ADAL" clId="{A0A0AD72-2FF0-4F99-AF8E-38A0615D68CE}" dt="2022-03-14T19:45:04.239" v="2639" actId="1592"/>
        <pc:sldMkLst>
          <pc:docMk/>
          <pc:sldMk cId="1556551508" sldId="394"/>
        </pc:sldMkLst>
        <pc:spChg chg="mod">
          <ac:chgData name="Mitchell Ball" userId="eec85cbd-8a3b-4713-a927-0ef9674b5c24" providerId="ADAL" clId="{A0A0AD72-2FF0-4F99-AF8E-38A0615D68CE}" dt="2022-03-14T16:56:45.467" v="1282" actId="20577"/>
          <ac:spMkLst>
            <pc:docMk/>
            <pc:sldMk cId="1556551508" sldId="394"/>
            <ac:spMk id="10" creationId="{4975CF4F-A1B9-4DF1-B1E8-757EBB0275FF}"/>
          </ac:spMkLst>
        </pc:spChg>
      </pc:sldChg>
      <pc:sldChg chg="delCm">
        <pc:chgData name="Mitchell Ball" userId="eec85cbd-8a3b-4713-a927-0ef9674b5c24" providerId="ADAL" clId="{A0A0AD72-2FF0-4F99-AF8E-38A0615D68CE}" dt="2022-03-14T19:43:51.897" v="2596" actId="1592"/>
        <pc:sldMkLst>
          <pc:docMk/>
          <pc:sldMk cId="2614945501" sldId="398"/>
        </pc:sldMkLst>
      </pc:sldChg>
      <pc:sldChg chg="addCm delCm">
        <pc:chgData name="Mitchell Ball" userId="eec85cbd-8a3b-4713-a927-0ef9674b5c24" providerId="ADAL" clId="{A0A0AD72-2FF0-4F99-AF8E-38A0615D68CE}" dt="2022-03-14T19:44:16.275" v="2608" actId="1592"/>
        <pc:sldMkLst>
          <pc:docMk/>
          <pc:sldMk cId="3487136881" sldId="403"/>
        </pc:sldMkLst>
      </pc:sldChg>
      <pc:sldChg chg="modSp mod addCm delCm">
        <pc:chgData name="Mitchell Ball" userId="eec85cbd-8a3b-4713-a927-0ef9674b5c24" providerId="ADAL" clId="{A0A0AD72-2FF0-4F99-AF8E-38A0615D68CE}" dt="2022-03-14T19:43:44.913" v="2592" actId="1592"/>
        <pc:sldMkLst>
          <pc:docMk/>
          <pc:sldMk cId="3605748945" sldId="404"/>
        </pc:sldMkLst>
        <pc:spChg chg="mod">
          <ac:chgData name="Mitchell Ball" userId="eec85cbd-8a3b-4713-a927-0ef9674b5c24" providerId="ADAL" clId="{A0A0AD72-2FF0-4F99-AF8E-38A0615D68CE}" dt="2022-03-14T15:03:23.013" v="11" actId="20577"/>
          <ac:spMkLst>
            <pc:docMk/>
            <pc:sldMk cId="3605748945" sldId="404"/>
            <ac:spMk id="4" creationId="{15A6C288-0460-44C7-A84A-5FDBA5FB14E3}"/>
          </ac:spMkLst>
        </pc:spChg>
      </pc:sldChg>
      <pc:sldChg chg="modSp mod">
        <pc:chgData name="Mitchell Ball" userId="eec85cbd-8a3b-4713-a927-0ef9674b5c24" providerId="ADAL" clId="{A0A0AD72-2FF0-4F99-AF8E-38A0615D68CE}" dt="2022-03-14T13:29:33.550" v="1" actId="20577"/>
        <pc:sldMkLst>
          <pc:docMk/>
          <pc:sldMk cId="1697018061" sldId="405"/>
        </pc:sldMkLst>
        <pc:spChg chg="mod">
          <ac:chgData name="Mitchell Ball" userId="eec85cbd-8a3b-4713-a927-0ef9674b5c24" providerId="ADAL" clId="{A0A0AD72-2FF0-4F99-AF8E-38A0615D68CE}" dt="2022-03-14T13:29:33.550" v="1" actId="20577"/>
          <ac:spMkLst>
            <pc:docMk/>
            <pc:sldMk cId="1697018061" sldId="405"/>
            <ac:spMk id="2" creationId="{00000000-0000-0000-0000-000000000000}"/>
          </ac:spMkLst>
        </pc:spChg>
      </pc:sldChg>
      <pc:sldChg chg="addSp modSp mod">
        <pc:chgData name="Mitchell Ball" userId="eec85cbd-8a3b-4713-a927-0ef9674b5c24" providerId="ADAL" clId="{A0A0AD72-2FF0-4F99-AF8E-38A0615D68CE}" dt="2022-03-14T18:13:48.110" v="1604" actId="20577"/>
        <pc:sldMkLst>
          <pc:docMk/>
          <pc:sldMk cId="2949022439" sldId="413"/>
        </pc:sldMkLst>
        <pc:spChg chg="add mod">
          <ac:chgData name="Mitchell Ball" userId="eec85cbd-8a3b-4713-a927-0ef9674b5c24" providerId="ADAL" clId="{A0A0AD72-2FF0-4F99-AF8E-38A0615D68CE}" dt="2022-03-14T18:13:48.110" v="1604" actId="20577"/>
          <ac:spMkLst>
            <pc:docMk/>
            <pc:sldMk cId="2949022439" sldId="413"/>
            <ac:spMk id="10" creationId="{1D908EF5-A1A6-4671-B13F-9DD9742D3270}"/>
          </ac:spMkLst>
        </pc:spChg>
      </pc:sldChg>
      <pc:sldChg chg="modSp mod addCm delCm">
        <pc:chgData name="Mitchell Ball" userId="eec85cbd-8a3b-4713-a927-0ef9674b5c24" providerId="ADAL" clId="{A0A0AD72-2FF0-4F99-AF8E-38A0615D68CE}" dt="2022-03-14T19:44:51.906" v="2631" actId="1592"/>
        <pc:sldMkLst>
          <pc:docMk/>
          <pc:sldMk cId="531867847" sldId="414"/>
        </pc:sldMkLst>
        <pc:spChg chg="mod">
          <ac:chgData name="Mitchell Ball" userId="eec85cbd-8a3b-4713-a927-0ef9674b5c24" providerId="ADAL" clId="{A0A0AD72-2FF0-4F99-AF8E-38A0615D68CE}" dt="2022-03-14T18:23:29.663" v="1700" actId="1076"/>
          <ac:spMkLst>
            <pc:docMk/>
            <pc:sldMk cId="531867847" sldId="414"/>
            <ac:spMk id="4" creationId="{274B18AE-3D6D-4E5B-AF1A-EB2DD63D2452}"/>
          </ac:spMkLst>
        </pc:spChg>
      </pc:sldChg>
      <pc:sldChg chg="delCm modNotesTx">
        <pc:chgData name="Mitchell Ball" userId="eec85cbd-8a3b-4713-a927-0ef9674b5c24" providerId="ADAL" clId="{A0A0AD72-2FF0-4F99-AF8E-38A0615D68CE}" dt="2022-03-14T19:44:17.581" v="2609" actId="1592"/>
        <pc:sldMkLst>
          <pc:docMk/>
          <pc:sldMk cId="886269149" sldId="417"/>
        </pc:sldMkLst>
      </pc:sldChg>
      <pc:sldChg chg="addCm delCm">
        <pc:chgData name="Mitchell Ball" userId="eec85cbd-8a3b-4713-a927-0ef9674b5c24" providerId="ADAL" clId="{A0A0AD72-2FF0-4F99-AF8E-38A0615D68CE}" dt="2022-03-14T19:44:58.861" v="2637" actId="1592"/>
        <pc:sldMkLst>
          <pc:docMk/>
          <pc:sldMk cId="616153146" sldId="419"/>
        </pc:sldMkLst>
      </pc:sldChg>
      <pc:sldChg chg="addSp modSp mod">
        <pc:chgData name="Mitchell Ball" userId="eec85cbd-8a3b-4713-a927-0ef9674b5c24" providerId="ADAL" clId="{A0A0AD72-2FF0-4F99-AF8E-38A0615D68CE}" dt="2022-03-14T16:23:39.577" v="706" actId="1076"/>
        <pc:sldMkLst>
          <pc:docMk/>
          <pc:sldMk cId="2519616184" sldId="424"/>
        </pc:sldMkLst>
        <pc:picChg chg="mod modCrop">
          <ac:chgData name="Mitchell Ball" userId="eec85cbd-8a3b-4713-a927-0ef9674b5c24" providerId="ADAL" clId="{A0A0AD72-2FF0-4F99-AF8E-38A0615D68CE}" dt="2022-03-14T16:23:39.577" v="706" actId="1076"/>
          <ac:picMkLst>
            <pc:docMk/>
            <pc:sldMk cId="2519616184" sldId="424"/>
            <ac:picMk id="4" creationId="{79D2045C-D61B-4DA8-9C1C-A2CF20718352}"/>
          </ac:picMkLst>
        </pc:picChg>
        <pc:picChg chg="add mod modCrop">
          <ac:chgData name="Mitchell Ball" userId="eec85cbd-8a3b-4713-a927-0ef9674b5c24" providerId="ADAL" clId="{A0A0AD72-2FF0-4F99-AF8E-38A0615D68CE}" dt="2022-03-14T16:23:23.607" v="701" actId="1076"/>
          <ac:picMkLst>
            <pc:docMk/>
            <pc:sldMk cId="2519616184" sldId="424"/>
            <ac:picMk id="6" creationId="{A22FF4ED-8A00-4243-8F01-B932C3E824FF}"/>
          </ac:picMkLst>
        </pc:picChg>
      </pc:sldChg>
      <pc:sldChg chg="delCm">
        <pc:chgData name="Mitchell Ball" userId="eec85cbd-8a3b-4713-a927-0ef9674b5c24" providerId="ADAL" clId="{A0A0AD72-2FF0-4F99-AF8E-38A0615D68CE}" dt="2022-03-14T19:44:21.184" v="2612" actId="1592"/>
        <pc:sldMkLst>
          <pc:docMk/>
          <pc:sldMk cId="826839765" sldId="427"/>
        </pc:sldMkLst>
      </pc:sldChg>
      <pc:sldChg chg="addSp delSp modSp mod delCm">
        <pc:chgData name="Mitchell Ball" userId="eec85cbd-8a3b-4713-a927-0ef9674b5c24" providerId="ADAL" clId="{A0A0AD72-2FF0-4F99-AF8E-38A0615D68CE}" dt="2022-03-14T19:44:06.613" v="2602" actId="1592"/>
        <pc:sldMkLst>
          <pc:docMk/>
          <pc:sldMk cId="2043152975" sldId="430"/>
        </pc:sldMkLst>
        <pc:spChg chg="mod">
          <ac:chgData name="Mitchell Ball" userId="eec85cbd-8a3b-4713-a927-0ef9674b5c24" providerId="ADAL" clId="{A0A0AD72-2FF0-4F99-AF8E-38A0615D68CE}" dt="2022-03-14T19:38:11.974" v="2377" actId="20577"/>
          <ac:spMkLst>
            <pc:docMk/>
            <pc:sldMk cId="2043152975" sldId="430"/>
            <ac:spMk id="3" creationId="{D94CEF06-8BB9-4D41-923F-5DF2D81C380E}"/>
          </ac:spMkLst>
        </pc:spChg>
        <pc:spChg chg="del mod">
          <ac:chgData name="Mitchell Ball" userId="eec85cbd-8a3b-4713-a927-0ef9674b5c24" providerId="ADAL" clId="{A0A0AD72-2FF0-4F99-AF8E-38A0615D68CE}" dt="2022-03-14T19:37:44.529" v="2362" actId="478"/>
          <ac:spMkLst>
            <pc:docMk/>
            <pc:sldMk cId="2043152975" sldId="430"/>
            <ac:spMk id="6" creationId="{E5826DCA-6AF8-4BE2-B968-A80264B21107}"/>
          </ac:spMkLst>
        </pc:spChg>
        <pc:spChg chg="del mod">
          <ac:chgData name="Mitchell Ball" userId="eec85cbd-8a3b-4713-a927-0ef9674b5c24" providerId="ADAL" clId="{A0A0AD72-2FF0-4F99-AF8E-38A0615D68CE}" dt="2022-03-14T19:37:42.926" v="2361" actId="478"/>
          <ac:spMkLst>
            <pc:docMk/>
            <pc:sldMk cId="2043152975" sldId="430"/>
            <ac:spMk id="8" creationId="{FE452898-8951-49B7-9DA1-E4CEB314807A}"/>
          </ac:spMkLst>
        </pc:spChg>
        <pc:picChg chg="add mod">
          <ac:chgData name="Mitchell Ball" userId="eec85cbd-8a3b-4713-a927-0ef9674b5c24" providerId="ADAL" clId="{A0A0AD72-2FF0-4F99-AF8E-38A0615D68CE}" dt="2022-03-14T19:38:40.440" v="2382" actId="1076"/>
          <ac:picMkLst>
            <pc:docMk/>
            <pc:sldMk cId="2043152975" sldId="430"/>
            <ac:picMk id="11" creationId="{5DF328E9-AECB-4739-97C7-E9ECD6B89CCC}"/>
          </ac:picMkLst>
        </pc:picChg>
        <pc:picChg chg="add mod">
          <ac:chgData name="Mitchell Ball" userId="eec85cbd-8a3b-4713-a927-0ef9674b5c24" providerId="ADAL" clId="{A0A0AD72-2FF0-4F99-AF8E-38A0615D68CE}" dt="2022-03-14T19:38:33.119" v="2381" actId="1076"/>
          <ac:picMkLst>
            <pc:docMk/>
            <pc:sldMk cId="2043152975" sldId="430"/>
            <ac:picMk id="12" creationId="{030017D9-A299-4967-9292-C6D92EDBC535}"/>
          </ac:picMkLst>
        </pc:picChg>
        <pc:picChg chg="del">
          <ac:chgData name="Mitchell Ball" userId="eec85cbd-8a3b-4713-a927-0ef9674b5c24" providerId="ADAL" clId="{A0A0AD72-2FF0-4F99-AF8E-38A0615D68CE}" dt="2022-03-14T19:37:36.187" v="2356" actId="478"/>
          <ac:picMkLst>
            <pc:docMk/>
            <pc:sldMk cId="2043152975" sldId="430"/>
            <ac:picMk id="16" creationId="{CE853A1B-E900-4322-93ED-9CD7D6D762BD}"/>
          </ac:picMkLst>
        </pc:picChg>
        <pc:picChg chg="del">
          <ac:chgData name="Mitchell Ball" userId="eec85cbd-8a3b-4713-a927-0ef9674b5c24" providerId="ADAL" clId="{A0A0AD72-2FF0-4F99-AF8E-38A0615D68CE}" dt="2022-03-14T19:37:38.909" v="2357" actId="478"/>
          <ac:picMkLst>
            <pc:docMk/>
            <pc:sldMk cId="2043152975" sldId="430"/>
            <ac:picMk id="20" creationId="{A2825E52-E6C7-4D2B-9C10-DFF615356AA9}"/>
          </ac:picMkLst>
        </pc:picChg>
        <pc:picChg chg="del">
          <ac:chgData name="Mitchell Ball" userId="eec85cbd-8a3b-4713-a927-0ef9674b5c24" providerId="ADAL" clId="{A0A0AD72-2FF0-4F99-AF8E-38A0615D68CE}" dt="2022-03-14T19:37:40.350" v="2358" actId="478"/>
          <ac:picMkLst>
            <pc:docMk/>
            <pc:sldMk cId="2043152975" sldId="430"/>
            <ac:picMk id="21" creationId="{93D9E86E-E3D6-4F82-B3B0-E11357EEDC4B}"/>
          </ac:picMkLst>
        </pc:picChg>
      </pc:sldChg>
      <pc:sldChg chg="delCm">
        <pc:chgData name="Mitchell Ball" userId="eec85cbd-8a3b-4713-a927-0ef9674b5c24" providerId="ADAL" clId="{A0A0AD72-2FF0-4F99-AF8E-38A0615D68CE}" dt="2022-03-14T19:44:05.478" v="2601" actId="1592"/>
        <pc:sldMkLst>
          <pc:docMk/>
          <pc:sldMk cId="2850868364" sldId="433"/>
        </pc:sldMkLst>
      </pc:sldChg>
      <pc:sldChg chg="delCm">
        <pc:chgData name="Mitchell Ball" userId="eec85cbd-8a3b-4713-a927-0ef9674b5c24" providerId="ADAL" clId="{A0A0AD72-2FF0-4F99-AF8E-38A0615D68CE}" dt="2022-03-14T19:44:03.567" v="2600" actId="1592"/>
        <pc:sldMkLst>
          <pc:docMk/>
          <pc:sldMk cId="2217163295" sldId="434"/>
        </pc:sldMkLst>
      </pc:sldChg>
      <pc:sldChg chg="delCm">
        <pc:chgData name="Mitchell Ball" userId="eec85cbd-8a3b-4713-a927-0ef9674b5c24" providerId="ADAL" clId="{A0A0AD72-2FF0-4F99-AF8E-38A0615D68CE}" dt="2022-03-14T19:44:07.722" v="2603" actId="1592"/>
        <pc:sldMkLst>
          <pc:docMk/>
          <pc:sldMk cId="4182473986" sldId="435"/>
        </pc:sldMkLst>
      </pc:sldChg>
      <pc:sldChg chg="delCm">
        <pc:chgData name="Mitchell Ball" userId="eec85cbd-8a3b-4713-a927-0ef9674b5c24" providerId="ADAL" clId="{A0A0AD72-2FF0-4F99-AF8E-38A0615D68CE}" dt="2022-03-14T19:44:43.815" v="2625" actId="1592"/>
        <pc:sldMkLst>
          <pc:docMk/>
          <pc:sldMk cId="3091413996" sldId="436"/>
        </pc:sldMkLst>
      </pc:sldChg>
      <pc:sldChg chg="modSp mod addCm delCm">
        <pc:chgData name="Mitchell Ball" userId="eec85cbd-8a3b-4713-a927-0ef9674b5c24" providerId="ADAL" clId="{A0A0AD72-2FF0-4F99-AF8E-38A0615D68CE}" dt="2022-03-14T19:44:19.052" v="2610" actId="1592"/>
        <pc:sldMkLst>
          <pc:docMk/>
          <pc:sldMk cId="1326263056" sldId="437"/>
        </pc:sldMkLst>
        <pc:spChg chg="mod">
          <ac:chgData name="Mitchell Ball" userId="eec85cbd-8a3b-4713-a927-0ef9674b5c24" providerId="ADAL" clId="{A0A0AD72-2FF0-4F99-AF8E-38A0615D68CE}" dt="2022-03-14T16:31:37.059" v="924" actId="20577"/>
          <ac:spMkLst>
            <pc:docMk/>
            <pc:sldMk cId="1326263056" sldId="437"/>
            <ac:spMk id="5" creationId="{FE05A3C8-ABB5-4B34-A4D0-4F7F329B0743}"/>
          </ac:spMkLst>
        </pc:spChg>
      </pc:sldChg>
      <pc:sldChg chg="delCm">
        <pc:chgData name="Mitchell Ball" userId="eec85cbd-8a3b-4713-a927-0ef9674b5c24" providerId="ADAL" clId="{A0A0AD72-2FF0-4F99-AF8E-38A0615D68CE}" dt="2022-03-14T19:44:20.056" v="2611" actId="1592"/>
        <pc:sldMkLst>
          <pc:docMk/>
          <pc:sldMk cId="120611877" sldId="442"/>
        </pc:sldMkLst>
      </pc:sldChg>
      <pc:sldChg chg="delCm">
        <pc:chgData name="Mitchell Ball" userId="eec85cbd-8a3b-4713-a927-0ef9674b5c24" providerId="ADAL" clId="{A0A0AD72-2FF0-4F99-AF8E-38A0615D68CE}" dt="2022-03-14T19:44:26.550" v="2616" actId="1592"/>
        <pc:sldMkLst>
          <pc:docMk/>
          <pc:sldMk cId="4057457268" sldId="444"/>
        </pc:sldMkLst>
      </pc:sldChg>
      <pc:sldChg chg="delCm">
        <pc:chgData name="Mitchell Ball" userId="eec85cbd-8a3b-4713-a927-0ef9674b5c24" providerId="ADAL" clId="{A0A0AD72-2FF0-4F99-AF8E-38A0615D68CE}" dt="2022-03-14T19:44:27.512" v="2617" actId="1592"/>
        <pc:sldMkLst>
          <pc:docMk/>
          <pc:sldMk cId="1702499420" sldId="445"/>
        </pc:sldMkLst>
      </pc:sldChg>
      <pc:sldChg chg="delCm">
        <pc:chgData name="Mitchell Ball" userId="eec85cbd-8a3b-4713-a927-0ef9674b5c24" providerId="ADAL" clId="{A0A0AD72-2FF0-4F99-AF8E-38A0615D68CE}" dt="2022-03-14T19:44:31.542" v="2619" actId="1592"/>
        <pc:sldMkLst>
          <pc:docMk/>
          <pc:sldMk cId="2903887842" sldId="446"/>
        </pc:sldMkLst>
      </pc:sldChg>
      <pc:sldChg chg="modSp mod delCm">
        <pc:chgData name="Mitchell Ball" userId="eec85cbd-8a3b-4713-a927-0ef9674b5c24" providerId="ADAL" clId="{A0A0AD72-2FF0-4F99-AF8E-38A0615D68CE}" dt="2022-03-14T19:43:50.815" v="2595" actId="1592"/>
        <pc:sldMkLst>
          <pc:docMk/>
          <pc:sldMk cId="3869499895" sldId="448"/>
        </pc:sldMkLst>
        <pc:spChg chg="mod">
          <ac:chgData name="Mitchell Ball" userId="eec85cbd-8a3b-4713-a927-0ef9674b5c24" providerId="ADAL" clId="{A0A0AD72-2FF0-4F99-AF8E-38A0615D68CE}" dt="2022-03-14T16:09:13.798" v="242" actId="20577"/>
          <ac:spMkLst>
            <pc:docMk/>
            <pc:sldMk cId="3869499895" sldId="448"/>
            <ac:spMk id="4" creationId="{05349909-F9E4-4162-85AC-5B5D278FEF1B}"/>
          </ac:spMkLst>
        </pc:spChg>
      </pc:sldChg>
      <pc:sldChg chg="delCm">
        <pc:chgData name="Mitchell Ball" userId="eec85cbd-8a3b-4713-a927-0ef9674b5c24" providerId="ADAL" clId="{A0A0AD72-2FF0-4F99-AF8E-38A0615D68CE}" dt="2022-03-14T19:44:08.695" v="2604" actId="1592"/>
        <pc:sldMkLst>
          <pc:docMk/>
          <pc:sldMk cId="1102934509" sldId="450"/>
        </pc:sldMkLst>
      </pc:sldChg>
      <pc:sldChg chg="modSp mod delCm">
        <pc:chgData name="Mitchell Ball" userId="eec85cbd-8a3b-4713-a927-0ef9674b5c24" providerId="ADAL" clId="{A0A0AD72-2FF0-4F99-AF8E-38A0615D68CE}" dt="2022-03-14T19:44:22.258" v="2613" actId="1592"/>
        <pc:sldMkLst>
          <pc:docMk/>
          <pc:sldMk cId="17524377" sldId="451"/>
        </pc:sldMkLst>
        <pc:picChg chg="mod modCrop">
          <ac:chgData name="Mitchell Ball" userId="eec85cbd-8a3b-4713-a927-0ef9674b5c24" providerId="ADAL" clId="{A0A0AD72-2FF0-4F99-AF8E-38A0615D68CE}" dt="2022-03-14T17:09:07.378" v="1290" actId="1076"/>
          <ac:picMkLst>
            <pc:docMk/>
            <pc:sldMk cId="17524377" sldId="451"/>
            <ac:picMk id="3" creationId="{5126F584-93F5-4948-A0CD-6445EBB075E8}"/>
          </ac:picMkLst>
        </pc:picChg>
      </pc:sldChg>
      <pc:sldChg chg="modSp mod delCm">
        <pc:chgData name="Mitchell Ball" userId="eec85cbd-8a3b-4713-a927-0ef9674b5c24" providerId="ADAL" clId="{A0A0AD72-2FF0-4F99-AF8E-38A0615D68CE}" dt="2022-03-14T19:44:56.761" v="2635" actId="1592"/>
        <pc:sldMkLst>
          <pc:docMk/>
          <pc:sldMk cId="1486215352" sldId="452"/>
        </pc:sldMkLst>
        <pc:picChg chg="mod modCrop">
          <ac:chgData name="Mitchell Ball" userId="eec85cbd-8a3b-4713-a927-0ef9674b5c24" providerId="ADAL" clId="{A0A0AD72-2FF0-4F99-AF8E-38A0615D68CE}" dt="2022-03-14T17:15:32.488" v="1308" actId="14100"/>
          <ac:picMkLst>
            <pc:docMk/>
            <pc:sldMk cId="1486215352" sldId="452"/>
            <ac:picMk id="2" creationId="{AB3CB64C-D75F-4885-88BF-2B19EB6F6D22}"/>
          </ac:picMkLst>
        </pc:picChg>
      </pc:sldChg>
      <pc:sldChg chg="modSp mod delCm">
        <pc:chgData name="Mitchell Ball" userId="eec85cbd-8a3b-4713-a927-0ef9674b5c24" providerId="ADAL" clId="{A0A0AD72-2FF0-4F99-AF8E-38A0615D68CE}" dt="2022-03-14T19:44:48.269" v="2627" actId="1592"/>
        <pc:sldMkLst>
          <pc:docMk/>
          <pc:sldMk cId="1454399295" sldId="453"/>
        </pc:sldMkLst>
        <pc:spChg chg="mod">
          <ac:chgData name="Mitchell Ball" userId="eec85cbd-8a3b-4713-a927-0ef9674b5c24" providerId="ADAL" clId="{A0A0AD72-2FF0-4F99-AF8E-38A0615D68CE}" dt="2022-03-14T18:18:12.076" v="1650" actId="20577"/>
          <ac:spMkLst>
            <pc:docMk/>
            <pc:sldMk cId="1454399295" sldId="453"/>
            <ac:spMk id="5" creationId="{24BB8610-D54C-4A12-8F83-2FC28CE73D50}"/>
          </ac:spMkLst>
        </pc:spChg>
        <pc:picChg chg="mod ord modCrop">
          <ac:chgData name="Mitchell Ball" userId="eec85cbd-8a3b-4713-a927-0ef9674b5c24" providerId="ADAL" clId="{A0A0AD72-2FF0-4F99-AF8E-38A0615D68CE}" dt="2022-03-14T17:13:03.598" v="1302" actId="1076"/>
          <ac:picMkLst>
            <pc:docMk/>
            <pc:sldMk cId="1454399295" sldId="453"/>
            <ac:picMk id="3" creationId="{1AD93DA6-706E-49C3-930E-F7EE0934695D}"/>
          </ac:picMkLst>
        </pc:picChg>
      </pc:sldChg>
      <pc:sldChg chg="addSp delSp modSp mod addCm delCm">
        <pc:chgData name="Mitchell Ball" userId="eec85cbd-8a3b-4713-a927-0ef9674b5c24" providerId="ADAL" clId="{A0A0AD72-2FF0-4F99-AF8E-38A0615D68CE}" dt="2022-03-14T19:43:49.468" v="2594" actId="1592"/>
        <pc:sldMkLst>
          <pc:docMk/>
          <pc:sldMk cId="3260175569" sldId="454"/>
        </pc:sldMkLst>
        <pc:spChg chg="add mod">
          <ac:chgData name="Mitchell Ball" userId="eec85cbd-8a3b-4713-a927-0ef9674b5c24" providerId="ADAL" clId="{A0A0AD72-2FF0-4F99-AF8E-38A0615D68CE}" dt="2022-03-14T17:33:06.645" v="1322" actId="114"/>
          <ac:spMkLst>
            <pc:docMk/>
            <pc:sldMk cId="3260175569" sldId="454"/>
            <ac:spMk id="5" creationId="{B7B45220-9096-4BA0-83FB-E0AF73A681D8}"/>
          </ac:spMkLst>
        </pc:spChg>
        <pc:graphicFrameChg chg="add del mod">
          <ac:chgData name="Mitchell Ball" userId="eec85cbd-8a3b-4713-a927-0ef9674b5c24" providerId="ADAL" clId="{A0A0AD72-2FF0-4F99-AF8E-38A0615D68CE}" dt="2022-03-14T16:05:23.556" v="98" actId="478"/>
          <ac:graphicFrameMkLst>
            <pc:docMk/>
            <pc:sldMk cId="3260175569" sldId="454"/>
            <ac:graphicFrameMk id="4" creationId="{29B12074-901E-47CB-BF26-C2803B5BA7C7}"/>
          </ac:graphicFrameMkLst>
        </pc:graphicFrameChg>
      </pc:sldChg>
      <pc:sldChg chg="modSp mod delCm">
        <pc:chgData name="Mitchell Ball" userId="eec85cbd-8a3b-4713-a927-0ef9674b5c24" providerId="ADAL" clId="{A0A0AD72-2FF0-4F99-AF8E-38A0615D68CE}" dt="2022-03-14T19:44:10.653" v="2605" actId="1592"/>
        <pc:sldMkLst>
          <pc:docMk/>
          <pc:sldMk cId="2226861251" sldId="457"/>
        </pc:sldMkLst>
        <pc:spChg chg="mod">
          <ac:chgData name="Mitchell Ball" userId="eec85cbd-8a3b-4713-a927-0ef9674b5c24" providerId="ADAL" clId="{A0A0AD72-2FF0-4F99-AF8E-38A0615D68CE}" dt="2022-03-14T16:25:58.891" v="708" actId="207"/>
          <ac:spMkLst>
            <pc:docMk/>
            <pc:sldMk cId="2226861251" sldId="457"/>
            <ac:spMk id="3" creationId="{3021D66D-31AB-462A-B74A-F1FBAA7BD8CE}"/>
          </ac:spMkLst>
        </pc:spChg>
        <pc:spChg chg="mod">
          <ac:chgData name="Mitchell Ball" userId="eec85cbd-8a3b-4713-a927-0ef9674b5c24" providerId="ADAL" clId="{A0A0AD72-2FF0-4F99-AF8E-38A0615D68CE}" dt="2022-03-14T16:25:54.168" v="707" actId="207"/>
          <ac:spMkLst>
            <pc:docMk/>
            <pc:sldMk cId="2226861251" sldId="457"/>
            <ac:spMk id="4" creationId="{7D54817F-C33B-48F9-A6BC-0CB28F8C4DCB}"/>
          </ac:spMkLst>
        </pc:spChg>
      </pc:sldChg>
      <pc:sldChg chg="modSp mod">
        <pc:chgData name="Mitchell Ball" userId="eec85cbd-8a3b-4713-a927-0ef9674b5c24" providerId="ADAL" clId="{A0A0AD72-2FF0-4F99-AF8E-38A0615D68CE}" dt="2022-03-14T17:19:16.131" v="1319"/>
        <pc:sldMkLst>
          <pc:docMk/>
          <pc:sldMk cId="2709545322" sldId="458"/>
        </pc:sldMkLst>
        <pc:spChg chg="mod">
          <ac:chgData name="Mitchell Ball" userId="eec85cbd-8a3b-4713-a927-0ef9674b5c24" providerId="ADAL" clId="{A0A0AD72-2FF0-4F99-AF8E-38A0615D68CE}" dt="2022-03-14T16:26:06.290" v="709" actId="207"/>
          <ac:spMkLst>
            <pc:docMk/>
            <pc:sldMk cId="2709545322" sldId="458"/>
            <ac:spMk id="6" creationId="{E0A8FF8A-CDA3-489D-8002-479DC341555D}"/>
          </ac:spMkLst>
        </pc:spChg>
        <pc:graphicFrameChg chg="mod">
          <ac:chgData name="Mitchell Ball" userId="eec85cbd-8a3b-4713-a927-0ef9674b5c24" providerId="ADAL" clId="{A0A0AD72-2FF0-4F99-AF8E-38A0615D68CE}" dt="2022-03-14T17:19:16.131" v="1319"/>
          <ac:graphicFrameMkLst>
            <pc:docMk/>
            <pc:sldMk cId="2709545322" sldId="458"/>
            <ac:graphicFrameMk id="13" creationId="{3E1F9A3D-BE22-4206-BD4D-20B090C46D20}"/>
          </ac:graphicFrameMkLst>
        </pc:graphicFrameChg>
      </pc:sldChg>
      <pc:sldChg chg="delCm">
        <pc:chgData name="Mitchell Ball" userId="eec85cbd-8a3b-4713-a927-0ef9674b5c24" providerId="ADAL" clId="{A0A0AD72-2FF0-4F99-AF8E-38A0615D68CE}" dt="2022-03-14T19:44:12.517" v="2606" actId="1592"/>
        <pc:sldMkLst>
          <pc:docMk/>
          <pc:sldMk cId="3126181702" sldId="459"/>
        </pc:sldMkLst>
      </pc:sldChg>
      <pc:sldChg chg="modSp mod delCm">
        <pc:chgData name="Mitchell Ball" userId="eec85cbd-8a3b-4713-a927-0ef9674b5c24" providerId="ADAL" clId="{A0A0AD72-2FF0-4F99-AF8E-38A0615D68CE}" dt="2022-03-14T19:44:38.160" v="2622" actId="1592"/>
        <pc:sldMkLst>
          <pc:docMk/>
          <pc:sldMk cId="932762938" sldId="462"/>
        </pc:sldMkLst>
        <pc:graphicFrameChg chg="mod">
          <ac:chgData name="Mitchell Ball" userId="eec85cbd-8a3b-4713-a927-0ef9674b5c24" providerId="ADAL" clId="{A0A0AD72-2FF0-4F99-AF8E-38A0615D68CE}" dt="2022-03-14T18:39:41.904" v="1776" actId="1076"/>
          <ac:graphicFrameMkLst>
            <pc:docMk/>
            <pc:sldMk cId="932762938" sldId="462"/>
            <ac:graphicFrameMk id="7" creationId="{D4775F2F-26ED-49CC-9FBE-17251FB4B5B4}"/>
          </ac:graphicFrameMkLst>
        </pc:graphicFrameChg>
      </pc:sldChg>
      <pc:sldChg chg="delCm">
        <pc:chgData name="Mitchell Ball" userId="eec85cbd-8a3b-4713-a927-0ef9674b5c24" providerId="ADAL" clId="{A0A0AD72-2FF0-4F99-AF8E-38A0615D68CE}" dt="2022-03-14T19:44:41.310" v="2624" actId="1592"/>
        <pc:sldMkLst>
          <pc:docMk/>
          <pc:sldMk cId="382725977" sldId="463"/>
        </pc:sldMkLst>
      </pc:sldChg>
      <pc:sldChg chg="setBg">
        <pc:chgData name="Mitchell Ball" userId="eec85cbd-8a3b-4713-a927-0ef9674b5c24" providerId="ADAL" clId="{A0A0AD72-2FF0-4F99-AF8E-38A0615D68CE}" dt="2022-03-14T17:18:19.314" v="1315"/>
        <pc:sldMkLst>
          <pc:docMk/>
          <pc:sldMk cId="1209951088" sldId="464"/>
        </pc:sldMkLst>
      </pc:sldChg>
      <pc:sldChg chg="modSp setBg">
        <pc:chgData name="Mitchell Ball" userId="eec85cbd-8a3b-4713-a927-0ef9674b5c24" providerId="ADAL" clId="{A0A0AD72-2FF0-4F99-AF8E-38A0615D68CE}" dt="2022-03-14T17:18:19.314" v="1315"/>
        <pc:sldMkLst>
          <pc:docMk/>
          <pc:sldMk cId="3965044293" sldId="465"/>
        </pc:sldMkLst>
        <pc:graphicFrameChg chg="mod">
          <ac:chgData name="Mitchell Ball" userId="eec85cbd-8a3b-4713-a927-0ef9674b5c24" providerId="ADAL" clId="{A0A0AD72-2FF0-4F99-AF8E-38A0615D68CE}" dt="2022-03-14T17:01:55.704" v="1284"/>
          <ac:graphicFrameMkLst>
            <pc:docMk/>
            <pc:sldMk cId="3965044293" sldId="465"/>
            <ac:graphicFrameMk id="7" creationId="{5C718182-9ADD-4CA0-8996-2CB622962201}"/>
          </ac:graphicFrameMkLst>
        </pc:graphicFrameChg>
      </pc:sldChg>
      <pc:sldChg chg="addCm delCm">
        <pc:chgData name="Mitchell Ball" userId="eec85cbd-8a3b-4713-a927-0ef9674b5c24" providerId="ADAL" clId="{A0A0AD72-2FF0-4F99-AF8E-38A0615D68CE}" dt="2022-03-14T19:44:54.073" v="2633" actId="1592"/>
        <pc:sldMkLst>
          <pc:docMk/>
          <pc:sldMk cId="3959068366" sldId="466"/>
        </pc:sldMkLst>
      </pc:sldChg>
      <pc:sldChg chg="modSp mod delCm">
        <pc:chgData name="Mitchell Ball" userId="eec85cbd-8a3b-4713-a927-0ef9674b5c24" providerId="ADAL" clId="{A0A0AD72-2FF0-4F99-AF8E-38A0615D68CE}" dt="2022-03-14T19:44:50.133" v="2629" actId="1592"/>
        <pc:sldMkLst>
          <pc:docMk/>
          <pc:sldMk cId="2830142744" sldId="469"/>
        </pc:sldMkLst>
        <pc:spChg chg="mod">
          <ac:chgData name="Mitchell Ball" userId="eec85cbd-8a3b-4713-a927-0ef9674b5c24" providerId="ADAL" clId="{A0A0AD72-2FF0-4F99-AF8E-38A0615D68CE}" dt="2022-03-14T19:36:47.320" v="2355" actId="20577"/>
          <ac:spMkLst>
            <pc:docMk/>
            <pc:sldMk cId="2830142744" sldId="469"/>
            <ac:spMk id="3" creationId="{03A2CEA7-826A-4DDC-BE05-2050DE8FF62A}"/>
          </ac:spMkLst>
        </pc:spChg>
      </pc:sldChg>
      <pc:sldChg chg="delSp modSp mod delCm">
        <pc:chgData name="Mitchell Ball" userId="eec85cbd-8a3b-4713-a927-0ef9674b5c24" providerId="ADAL" clId="{A0A0AD72-2FF0-4F99-AF8E-38A0615D68CE}" dt="2022-03-14T19:44:54.989" v="2634" actId="1592"/>
        <pc:sldMkLst>
          <pc:docMk/>
          <pc:sldMk cId="2122055691" sldId="470"/>
        </pc:sldMkLst>
        <pc:spChg chg="mod">
          <ac:chgData name="Mitchell Ball" userId="eec85cbd-8a3b-4713-a927-0ef9674b5c24" providerId="ADAL" clId="{A0A0AD72-2FF0-4F99-AF8E-38A0615D68CE}" dt="2022-03-14T18:24:03.928" v="1703" actId="20577"/>
          <ac:spMkLst>
            <pc:docMk/>
            <pc:sldMk cId="2122055691" sldId="470"/>
            <ac:spMk id="2" creationId="{00000000-0000-0000-0000-000000000000}"/>
          </ac:spMkLst>
        </pc:spChg>
        <pc:spChg chg="del mod">
          <ac:chgData name="Mitchell Ball" userId="eec85cbd-8a3b-4713-a927-0ef9674b5c24" providerId="ADAL" clId="{A0A0AD72-2FF0-4F99-AF8E-38A0615D68CE}" dt="2022-03-14T17:32:38.235" v="1320" actId="478"/>
          <ac:spMkLst>
            <pc:docMk/>
            <pc:sldMk cId="2122055691" sldId="470"/>
            <ac:spMk id="4" creationId="{6741F620-283D-4218-99F3-5585EF580137}"/>
          </ac:spMkLst>
        </pc:spChg>
      </pc:sldChg>
      <pc:sldChg chg="modSp mod addCm delCm modNotesTx">
        <pc:chgData name="Mitchell Ball" userId="eec85cbd-8a3b-4713-a927-0ef9674b5c24" providerId="ADAL" clId="{A0A0AD72-2FF0-4F99-AF8E-38A0615D68CE}" dt="2022-03-14T19:44:14.821" v="2607" actId="1592"/>
        <pc:sldMkLst>
          <pc:docMk/>
          <pc:sldMk cId="2000484028" sldId="471"/>
        </pc:sldMkLst>
        <pc:spChg chg="mod">
          <ac:chgData name="Mitchell Ball" userId="eec85cbd-8a3b-4713-a927-0ef9674b5c24" providerId="ADAL" clId="{A0A0AD72-2FF0-4F99-AF8E-38A0615D68CE}" dt="2022-03-14T18:08:59.656" v="1575" actId="1076"/>
          <ac:spMkLst>
            <pc:docMk/>
            <pc:sldMk cId="2000484028" sldId="471"/>
            <ac:spMk id="2" creationId="{541D2759-5A03-4ED1-8C80-BE8D58667B22}"/>
          </ac:spMkLst>
        </pc:spChg>
        <pc:spChg chg="mod">
          <ac:chgData name="Mitchell Ball" userId="eec85cbd-8a3b-4713-a927-0ef9674b5c24" providerId="ADAL" clId="{A0A0AD72-2FF0-4F99-AF8E-38A0615D68CE}" dt="2022-03-14T18:09:15.733" v="1578" actId="20577"/>
          <ac:spMkLst>
            <pc:docMk/>
            <pc:sldMk cId="2000484028" sldId="471"/>
            <ac:spMk id="13" creationId="{83781B2E-9212-4C29-B82C-9FEC9959B0E0}"/>
          </ac:spMkLst>
        </pc:spChg>
        <pc:graphicFrameChg chg="mod modGraphic">
          <ac:chgData name="Mitchell Ball" userId="eec85cbd-8a3b-4713-a927-0ef9674b5c24" providerId="ADAL" clId="{A0A0AD72-2FF0-4F99-AF8E-38A0615D68CE}" dt="2022-03-14T18:09:39.067" v="1591" actId="14734"/>
          <ac:graphicFrameMkLst>
            <pc:docMk/>
            <pc:sldMk cId="2000484028" sldId="471"/>
            <ac:graphicFrameMk id="14" creationId="{7AC8BE6A-CA19-4D5D-88D6-E11126A32FFE}"/>
          </ac:graphicFrameMkLst>
        </pc:graphicFrameChg>
      </pc:sldChg>
      <pc:sldChg chg="modSp mod delCm">
        <pc:chgData name="Mitchell Ball" userId="eec85cbd-8a3b-4713-a927-0ef9674b5c24" providerId="ADAL" clId="{A0A0AD72-2FF0-4F99-AF8E-38A0615D68CE}" dt="2022-03-14T19:44:47.227" v="2626" actId="1592"/>
        <pc:sldMkLst>
          <pc:docMk/>
          <pc:sldMk cId="1831985413" sldId="476"/>
        </pc:sldMkLst>
        <pc:spChg chg="mod">
          <ac:chgData name="Mitchell Ball" userId="eec85cbd-8a3b-4713-a927-0ef9674b5c24" providerId="ADAL" clId="{A0A0AD72-2FF0-4F99-AF8E-38A0615D68CE}" dt="2022-03-14T18:17:19.086" v="1632" actId="6549"/>
          <ac:spMkLst>
            <pc:docMk/>
            <pc:sldMk cId="1831985413" sldId="476"/>
            <ac:spMk id="2" creationId="{00000000-0000-0000-0000-000000000000}"/>
          </ac:spMkLst>
        </pc:spChg>
        <pc:spChg chg="mod">
          <ac:chgData name="Mitchell Ball" userId="eec85cbd-8a3b-4713-a927-0ef9674b5c24" providerId="ADAL" clId="{A0A0AD72-2FF0-4F99-AF8E-38A0615D68CE}" dt="2022-03-14T18:21:39.530" v="1686" actId="20577"/>
          <ac:spMkLst>
            <pc:docMk/>
            <pc:sldMk cId="1831985413" sldId="476"/>
            <ac:spMk id="3" creationId="{00000000-0000-0000-0000-000000000000}"/>
          </ac:spMkLst>
        </pc:spChg>
      </pc:sldChg>
      <pc:sldChg chg="modSp mod delCm modNotesTx">
        <pc:chgData name="Mitchell Ball" userId="eec85cbd-8a3b-4713-a927-0ef9674b5c24" providerId="ADAL" clId="{A0A0AD72-2FF0-4F99-AF8E-38A0615D68CE}" dt="2022-03-14T19:44:23.240" v="2614" actId="1592"/>
        <pc:sldMkLst>
          <pc:docMk/>
          <pc:sldMk cId="1629499834" sldId="477"/>
        </pc:sldMkLst>
        <pc:spChg chg="mod">
          <ac:chgData name="Mitchell Ball" userId="eec85cbd-8a3b-4713-a927-0ef9674b5c24" providerId="ADAL" clId="{A0A0AD72-2FF0-4F99-AF8E-38A0615D68CE}" dt="2022-03-14T17:09:22.331" v="1291" actId="20577"/>
          <ac:spMkLst>
            <pc:docMk/>
            <pc:sldMk cId="1629499834" sldId="477"/>
            <ac:spMk id="3" creationId="{A5A2265D-ABB8-455E-973B-3AFBE28DD05D}"/>
          </ac:spMkLst>
        </pc:spChg>
      </pc:sldChg>
      <pc:sldChg chg="modSp mod addCm delCm modNotesTx">
        <pc:chgData name="Mitchell Ball" userId="eec85cbd-8a3b-4713-a927-0ef9674b5c24" providerId="ADAL" clId="{A0A0AD72-2FF0-4F99-AF8E-38A0615D68CE}" dt="2022-03-14T19:44:29.803" v="2618" actId="1592"/>
        <pc:sldMkLst>
          <pc:docMk/>
          <pc:sldMk cId="1053801979" sldId="478"/>
        </pc:sldMkLst>
        <pc:spChg chg="mod">
          <ac:chgData name="Mitchell Ball" userId="eec85cbd-8a3b-4713-a927-0ef9674b5c24" providerId="ADAL" clId="{A0A0AD72-2FF0-4F99-AF8E-38A0615D68CE}" dt="2022-03-14T17:11:19.239" v="1293" actId="27636"/>
          <ac:spMkLst>
            <pc:docMk/>
            <pc:sldMk cId="1053801979" sldId="478"/>
            <ac:spMk id="3" creationId="{FD390FF8-09E7-4A5F-88FD-8279C4B28154}"/>
          </ac:spMkLst>
        </pc:spChg>
      </pc:sldChg>
      <pc:sldChg chg="addSp delSp modSp mod delCm modCm">
        <pc:chgData name="Mitchell Ball" userId="eec85cbd-8a3b-4713-a927-0ef9674b5c24" providerId="ADAL" clId="{A0A0AD72-2FF0-4F99-AF8E-38A0615D68CE}" dt="2022-03-14T19:44:53.127" v="2632" actId="1592"/>
        <pc:sldMkLst>
          <pc:docMk/>
          <pc:sldMk cId="3520476669" sldId="489"/>
        </pc:sldMkLst>
        <pc:spChg chg="mod">
          <ac:chgData name="Mitchell Ball" userId="eec85cbd-8a3b-4713-a927-0ef9674b5c24" providerId="ADAL" clId="{A0A0AD72-2FF0-4F99-AF8E-38A0615D68CE}" dt="2022-03-14T17:16:50.073" v="1311" actId="20577"/>
          <ac:spMkLst>
            <pc:docMk/>
            <pc:sldMk cId="3520476669" sldId="489"/>
            <ac:spMk id="3" creationId="{00000000-0000-0000-0000-000000000000}"/>
          </ac:spMkLst>
        </pc:spChg>
        <pc:spChg chg="add del mod">
          <ac:chgData name="Mitchell Ball" userId="eec85cbd-8a3b-4713-a927-0ef9674b5c24" providerId="ADAL" clId="{A0A0AD72-2FF0-4F99-AF8E-38A0615D68CE}" dt="2022-03-14T18:23:40.989" v="1702" actId="1076"/>
          <ac:spMkLst>
            <pc:docMk/>
            <pc:sldMk cId="3520476669" sldId="489"/>
            <ac:spMk id="4" creationId="{E339F49D-30F5-4F9E-9A63-EC4F6929D936}"/>
          </ac:spMkLst>
        </pc:spChg>
      </pc:sldChg>
      <pc:sldChg chg="modSp mod addCm delCm modCm">
        <pc:chgData name="Mitchell Ball" userId="eec85cbd-8a3b-4713-a927-0ef9674b5c24" providerId="ADAL" clId="{A0A0AD72-2FF0-4F99-AF8E-38A0615D68CE}" dt="2022-03-14T19:44:57.623" v="2636" actId="1592"/>
        <pc:sldMkLst>
          <pc:docMk/>
          <pc:sldMk cId="660701789" sldId="492"/>
        </pc:sldMkLst>
        <pc:spChg chg="mod">
          <ac:chgData name="Mitchell Ball" userId="eec85cbd-8a3b-4713-a927-0ef9674b5c24" providerId="ADAL" clId="{A0A0AD72-2FF0-4F99-AF8E-38A0615D68CE}" dt="2022-03-14T18:31:09.108" v="1760" actId="20577"/>
          <ac:spMkLst>
            <pc:docMk/>
            <pc:sldMk cId="660701789" sldId="492"/>
            <ac:spMk id="5" creationId="{1C6875A9-25AC-4ED6-8CD8-6D676EFD56BB}"/>
          </ac:spMkLst>
        </pc:spChg>
      </pc:sldChg>
      <pc:sldChg chg="modSp mod addCm delCm">
        <pc:chgData name="Mitchell Ball" userId="eec85cbd-8a3b-4713-a927-0ef9674b5c24" providerId="ADAL" clId="{A0A0AD72-2FF0-4F99-AF8E-38A0615D68CE}" dt="2022-03-14T19:44:59.941" v="2638" actId="1592"/>
        <pc:sldMkLst>
          <pc:docMk/>
          <pc:sldMk cId="2620625100" sldId="493"/>
        </pc:sldMkLst>
        <pc:spChg chg="mod">
          <ac:chgData name="Mitchell Ball" userId="eec85cbd-8a3b-4713-a927-0ef9674b5c24" providerId="ADAL" clId="{A0A0AD72-2FF0-4F99-AF8E-38A0615D68CE}" dt="2022-03-14T18:26:02.398" v="1710" actId="113"/>
          <ac:spMkLst>
            <pc:docMk/>
            <pc:sldMk cId="2620625100" sldId="493"/>
            <ac:spMk id="5" creationId="{1C6875A9-25AC-4ED6-8CD8-6D676EFD56BB}"/>
          </ac:spMkLst>
        </pc:spChg>
      </pc:sldChg>
      <pc:sldChg chg="modSp mod addCm delCm modNotesTx">
        <pc:chgData name="Mitchell Ball" userId="eec85cbd-8a3b-4713-a927-0ef9674b5c24" providerId="ADAL" clId="{A0A0AD72-2FF0-4F99-AF8E-38A0615D68CE}" dt="2022-03-14T19:44:49.174" v="2628" actId="1592"/>
        <pc:sldMkLst>
          <pc:docMk/>
          <pc:sldMk cId="712901939" sldId="494"/>
        </pc:sldMkLst>
        <pc:spChg chg="mod">
          <ac:chgData name="Mitchell Ball" userId="eec85cbd-8a3b-4713-a927-0ef9674b5c24" providerId="ADAL" clId="{A0A0AD72-2FF0-4F99-AF8E-38A0615D68CE}" dt="2022-03-14T19:39:22.110" v="2383" actId="1076"/>
          <ac:spMkLst>
            <pc:docMk/>
            <pc:sldMk cId="712901939" sldId="494"/>
            <ac:spMk id="5" creationId="{1C6875A9-25AC-4ED6-8CD8-6D676EFD56BB}"/>
          </ac:spMkLst>
        </pc:spChg>
      </pc:sldChg>
      <pc:sldChg chg="modSp mod delCm modCm modNotesTx">
        <pc:chgData name="Mitchell Ball" userId="eec85cbd-8a3b-4713-a927-0ef9674b5c24" providerId="ADAL" clId="{A0A0AD72-2FF0-4F99-AF8E-38A0615D68CE}" dt="2022-03-14T19:44:51.036" v="2630" actId="1592"/>
        <pc:sldMkLst>
          <pc:docMk/>
          <pc:sldMk cId="2629418037" sldId="496"/>
        </pc:sldMkLst>
        <pc:spChg chg="mod">
          <ac:chgData name="Mitchell Ball" userId="eec85cbd-8a3b-4713-a927-0ef9674b5c24" providerId="ADAL" clId="{A0A0AD72-2FF0-4F99-AF8E-38A0615D68CE}" dt="2022-03-14T16:46:07.290" v="1187" actId="20577"/>
          <ac:spMkLst>
            <pc:docMk/>
            <pc:sldMk cId="2629418037" sldId="496"/>
            <ac:spMk id="3" creationId="{8CC36774-3945-47E1-A90E-995BD66CD554}"/>
          </ac:spMkLst>
        </pc:spChg>
      </pc:sldChg>
      <pc:sldChg chg="delCm">
        <pc:chgData name="Mitchell Ball" userId="eec85cbd-8a3b-4713-a927-0ef9674b5c24" providerId="ADAL" clId="{A0A0AD72-2FF0-4F99-AF8E-38A0615D68CE}" dt="2022-03-14T19:44:25.621" v="2615" actId="1592"/>
        <pc:sldMkLst>
          <pc:docMk/>
          <pc:sldMk cId="2514409367" sldId="497"/>
        </pc:sldMkLst>
      </pc:sldChg>
      <pc:sldChg chg="delCm">
        <pc:chgData name="Mitchell Ball" userId="eec85cbd-8a3b-4713-a927-0ef9674b5c24" providerId="ADAL" clId="{A0A0AD72-2FF0-4F99-AF8E-38A0615D68CE}" dt="2022-03-14T19:44:39.343" v="2623" actId="1592"/>
        <pc:sldMkLst>
          <pc:docMk/>
          <pc:sldMk cId="3534090072" sldId="498"/>
        </pc:sldMkLst>
      </pc:sldChg>
      <pc:sldChg chg="add del mod">
        <pc:chgData name="Mitchell Ball" userId="eec85cbd-8a3b-4713-a927-0ef9674b5c24" providerId="ADAL" clId="{A0A0AD72-2FF0-4F99-AF8E-38A0615D68CE}" dt="2022-03-14T15:20:25.487" v="77" actId="47"/>
        <pc:sldMkLst>
          <pc:docMk/>
          <pc:sldMk cId="3149414375" sldId="501"/>
        </pc:sldMkLst>
      </pc:sldChg>
      <pc:sldChg chg="addCm delCm modCm">
        <pc:chgData name="Mitchell Ball" userId="eec85cbd-8a3b-4713-a927-0ef9674b5c24" providerId="ADAL" clId="{A0A0AD72-2FF0-4F99-AF8E-38A0615D68CE}" dt="2022-03-14T19:44:02.445" v="2599" actId="1592"/>
        <pc:sldMkLst>
          <pc:docMk/>
          <pc:sldMk cId="2333447758" sldId="503"/>
        </pc:sldMkLst>
      </pc:sldChg>
      <pc:sldChg chg="modSp mod">
        <pc:chgData name="Mitchell Ball" userId="eec85cbd-8a3b-4713-a927-0ef9674b5c24" providerId="ADAL" clId="{A0A0AD72-2FF0-4F99-AF8E-38A0615D68CE}" dt="2022-04-04T13:56:16.599" v="2644" actId="207"/>
        <pc:sldMkLst>
          <pc:docMk/>
          <pc:sldMk cId="4028679123" sldId="504"/>
        </pc:sldMkLst>
        <pc:graphicFrameChg chg="mod">
          <ac:chgData name="Mitchell Ball" userId="eec85cbd-8a3b-4713-a927-0ef9674b5c24" providerId="ADAL" clId="{A0A0AD72-2FF0-4F99-AF8E-38A0615D68CE}" dt="2022-04-04T13:56:16.599" v="2644" actId="207"/>
          <ac:graphicFrameMkLst>
            <pc:docMk/>
            <pc:sldMk cId="4028679123" sldId="504"/>
            <ac:graphicFrameMk id="7" creationId="{B170D8B0-618E-4697-A093-6B7CA086C32E}"/>
          </ac:graphicFrameMkLst>
        </pc:graphicFrameChg>
      </pc:sldChg>
    </pc:docChg>
  </pc:docChgLst>
  <pc:docChgLst>
    <pc:chgData name="Lamb, Anna" userId="S::amlamb@gateschili.org::c1fcc003-dcb1-404f-a2bb-b6929ae64666" providerId="AD" clId="Web-{EE640BE8-4A82-707B-CF2A-45E4E5485145}"/>
    <pc:docChg chg="">
      <pc:chgData name="Lamb, Anna" userId="S::amlamb@gateschili.org::c1fcc003-dcb1-404f-a2bb-b6929ae64666" providerId="AD" clId="Web-{EE640BE8-4A82-707B-CF2A-45E4E5485145}" dt="2024-03-07T18:00:18.345" v="0"/>
      <pc:docMkLst>
        <pc:docMk/>
      </pc:docMkLst>
      <pc:sldChg chg="modCm">
        <pc:chgData name="Lamb, Anna" userId="S::amlamb@gateschili.org::c1fcc003-dcb1-404f-a2bb-b6929ae64666" providerId="AD" clId="Web-{EE640BE8-4A82-707B-CF2A-45E4E5485145}" dt="2024-03-07T18:00:18.345" v="0"/>
        <pc:sldMkLst>
          <pc:docMk/>
          <pc:sldMk cId="878374386" sldId="360"/>
        </pc:sldMkLst>
        <pc:extLst>
          <p:ext xmlns:p="http://schemas.openxmlformats.org/presentationml/2006/main" uri="{D6D511B9-2390-475A-947B-AFAB55BFBCF1}">
            <pc226:cmChg xmlns:pc226="http://schemas.microsoft.com/office/powerpoint/2022/06/main/command" chg="mod modTsk">
              <pc226:chgData name="Lamb, Anna" userId="S::amlamb@gateschili.org::c1fcc003-dcb1-404f-a2bb-b6929ae64666" providerId="AD" clId="Web-{EE640BE8-4A82-707B-CF2A-45E4E5485145}" dt="2024-03-07T18:00:18.345" v="0"/>
              <pc2:cmMkLst xmlns:pc2="http://schemas.microsoft.com/office/powerpoint/2019/9/main/command">
                <pc:docMk/>
                <pc:sldMk cId="878374386" sldId="360"/>
                <pc2:cmMk id="{97E5EDFB-1DCD-4108-99B2-D77C40E8E8A1}"/>
              </pc2:cmMkLst>
              <pc226:cmRplyChg chg="add">
                <pc226:chgData name="Lamb, Anna" userId="S::amlamb@gateschili.org::c1fcc003-dcb1-404f-a2bb-b6929ae64666" providerId="AD" clId="Web-{EE640BE8-4A82-707B-CF2A-45E4E5485145}" dt="2024-03-07T18:00:18.345" v="0"/>
                <pc2:cmRplyMkLst xmlns:pc2="http://schemas.microsoft.com/office/powerpoint/2019/9/main/command">
                  <pc:docMk/>
                  <pc:sldMk cId="878374386" sldId="360"/>
                  <pc2:cmMk id="{97E5EDFB-1DCD-4108-99B2-D77C40E8E8A1}"/>
                  <pc2:cmRplyMk id="{F0E2B7D9-739E-4A85-A735-1781B6EA81CF}"/>
                </pc2:cmRplyMkLst>
              </pc226:cmRplyChg>
            </pc226:cmChg>
          </p:ext>
        </pc:extLst>
      </pc:sldChg>
    </pc:docChg>
  </pc:docChgLst>
  <pc:docChgLst>
    <pc:chgData name="Sanford, Sally" userId="S::sjsanford@gateschili.org::43f05d94-43c8-44d5-ae1b-87f5ba93de40" providerId="AD" clId="Web-{2C69FC66-60CE-9504-5569-F507E4D86303}"/>
    <pc:docChg chg="">
      <pc:chgData name="Sanford, Sally" userId="S::sjsanford@gateschili.org::43f05d94-43c8-44d5-ae1b-87f5ba93de40" providerId="AD" clId="Web-{2C69FC66-60CE-9504-5569-F507E4D86303}" dt="2022-03-14T17:52:53.232" v="0"/>
      <pc:docMkLst>
        <pc:docMk/>
      </pc:docMkLst>
      <pc:sldChg chg="addCm">
        <pc:chgData name="Sanford, Sally" userId="S::sjsanford@gateschili.org::43f05d94-43c8-44d5-ae1b-87f5ba93de40" providerId="AD" clId="Web-{2C69FC66-60CE-9504-5569-F507E4D86303}" dt="2022-03-14T17:52:53.232" v="0"/>
        <pc:sldMkLst>
          <pc:docMk/>
          <pc:sldMk cId="2085729377" sldId="388"/>
        </pc:sldMkLst>
      </pc:sldChg>
    </pc:docChg>
  </pc:docChgLst>
  <pc:docChgLst>
    <pc:chgData name="Sally Sanford" userId="43f05d94-43c8-44d5-ae1b-87f5ba93de40" providerId="ADAL" clId="{D7A84BE7-4978-4A8D-BB07-DA124FC4CF16}"/>
    <pc:docChg chg="undo redo custSel addSld delSld modSld modNotesMaster">
      <pc:chgData name="Sally Sanford" userId="43f05d94-43c8-44d5-ae1b-87f5ba93de40" providerId="ADAL" clId="{D7A84BE7-4978-4A8D-BB07-DA124FC4CF16}" dt="2023-02-16T01:18:58.171" v="3199" actId="20577"/>
      <pc:docMkLst>
        <pc:docMk/>
      </pc:docMkLst>
      <pc:sldChg chg="modSp add del mod">
        <pc:chgData name="Sally Sanford" userId="43f05d94-43c8-44d5-ae1b-87f5ba93de40" providerId="ADAL" clId="{D7A84BE7-4978-4A8D-BB07-DA124FC4CF16}" dt="2023-02-10T17:25:30.361" v="758"/>
        <pc:sldMkLst>
          <pc:docMk/>
          <pc:sldMk cId="95992585" sldId="257"/>
        </pc:sldMkLst>
        <pc:picChg chg="mod modCrop">
          <ac:chgData name="Sally Sanford" userId="43f05d94-43c8-44d5-ae1b-87f5ba93de40" providerId="ADAL" clId="{D7A84BE7-4978-4A8D-BB07-DA124FC4CF16}" dt="2023-02-10T17:25:20.134" v="755" actId="14100"/>
          <ac:picMkLst>
            <pc:docMk/>
            <pc:sldMk cId="95992585" sldId="257"/>
            <ac:picMk id="2" creationId="{31380EE8-89A2-4FBA-B541-51AB001A9D23}"/>
          </ac:picMkLst>
        </pc:picChg>
      </pc:sldChg>
      <pc:sldChg chg="delCm">
        <pc:chgData name="Sally Sanford" userId="43f05d94-43c8-44d5-ae1b-87f5ba93de40" providerId="ADAL" clId="{D7A84BE7-4978-4A8D-BB07-DA124FC4CF16}" dt="2023-02-15T22:21:49.131" v="2754" actId="1592"/>
        <pc:sldMkLst>
          <pc:docMk/>
          <pc:sldMk cId="2373807412" sldId="260"/>
        </pc:sldMkLst>
      </pc:sldChg>
      <pc:sldChg chg="delCm">
        <pc:chgData name="Sally Sanford" userId="43f05d94-43c8-44d5-ae1b-87f5ba93de40" providerId="ADAL" clId="{D7A84BE7-4978-4A8D-BB07-DA124FC4CF16}" dt="2023-02-15T22:21:49.133" v="2759" actId="1592"/>
        <pc:sldMkLst>
          <pc:docMk/>
          <pc:sldMk cId="920888955" sldId="266"/>
        </pc:sldMkLst>
      </pc:sldChg>
      <pc:sldChg chg="addSp delSp modSp mod addCm delCm">
        <pc:chgData name="Sally Sanford" userId="43f05d94-43c8-44d5-ae1b-87f5ba93de40" providerId="ADAL" clId="{D7A84BE7-4978-4A8D-BB07-DA124FC4CF16}" dt="2023-02-15T22:21:49.120" v="2746" actId="1592"/>
        <pc:sldMkLst>
          <pc:docMk/>
          <pc:sldMk cId="1792731222" sldId="269"/>
        </pc:sldMkLst>
        <pc:spChg chg="mod ord">
          <ac:chgData name="Sally Sanford" userId="43f05d94-43c8-44d5-ae1b-87f5ba93de40" providerId="ADAL" clId="{D7A84BE7-4978-4A8D-BB07-DA124FC4CF16}" dt="2023-02-07T20:00:24.724" v="359" actId="14100"/>
          <ac:spMkLst>
            <pc:docMk/>
            <pc:sldMk cId="1792731222" sldId="269"/>
            <ac:spMk id="2" creationId="{84571F08-0898-4738-B352-01149FA59DF9}"/>
          </ac:spMkLst>
        </pc:spChg>
        <pc:spChg chg="mod">
          <ac:chgData name="Sally Sanford" userId="43f05d94-43c8-44d5-ae1b-87f5ba93de40" providerId="ADAL" clId="{D7A84BE7-4978-4A8D-BB07-DA124FC4CF16}" dt="2023-01-26T20:46:36.518" v="40" actId="20577"/>
          <ac:spMkLst>
            <pc:docMk/>
            <pc:sldMk cId="1792731222" sldId="269"/>
            <ac:spMk id="6" creationId="{0D227DDD-F8FD-4859-BE84-97187DCFD840}"/>
          </ac:spMkLst>
        </pc:spChg>
        <pc:spChg chg="add del mod">
          <ac:chgData name="Sally Sanford" userId="43f05d94-43c8-44d5-ae1b-87f5ba93de40" providerId="ADAL" clId="{D7A84BE7-4978-4A8D-BB07-DA124FC4CF16}" dt="2023-02-07T19:45:24.354" v="266" actId="478"/>
          <ac:spMkLst>
            <pc:docMk/>
            <pc:sldMk cId="1792731222" sldId="269"/>
            <ac:spMk id="7" creationId="{3AC96605-3FB0-4026-8510-281E615D817C}"/>
          </ac:spMkLst>
        </pc:spChg>
        <pc:spChg chg="add mod">
          <ac:chgData name="Sally Sanford" userId="43f05d94-43c8-44d5-ae1b-87f5ba93de40" providerId="ADAL" clId="{D7A84BE7-4978-4A8D-BB07-DA124FC4CF16}" dt="2023-02-07T19:50:22.070" v="289" actId="20577"/>
          <ac:spMkLst>
            <pc:docMk/>
            <pc:sldMk cId="1792731222" sldId="269"/>
            <ac:spMk id="10" creationId="{14D384EC-6B2D-4CB8-B4FF-9D28B9E89A7E}"/>
          </ac:spMkLst>
        </pc:spChg>
        <pc:spChg chg="add mod">
          <ac:chgData name="Sally Sanford" userId="43f05d94-43c8-44d5-ae1b-87f5ba93de40" providerId="ADAL" clId="{D7A84BE7-4978-4A8D-BB07-DA124FC4CF16}" dt="2023-02-07T19:59:39.114" v="356" actId="1076"/>
          <ac:spMkLst>
            <pc:docMk/>
            <pc:sldMk cId="1792731222" sldId="269"/>
            <ac:spMk id="12" creationId="{1106FF21-7619-463C-BE7D-95FCCD49561D}"/>
          </ac:spMkLst>
        </pc:spChg>
        <pc:spChg chg="add mod">
          <ac:chgData name="Sally Sanford" userId="43f05d94-43c8-44d5-ae1b-87f5ba93de40" providerId="ADAL" clId="{D7A84BE7-4978-4A8D-BB07-DA124FC4CF16}" dt="2023-02-13T20:12:15.288" v="1252" actId="1076"/>
          <ac:spMkLst>
            <pc:docMk/>
            <pc:sldMk cId="1792731222" sldId="269"/>
            <ac:spMk id="14" creationId="{1D2EC5E5-E047-448B-831E-6115504E9588}"/>
          </ac:spMkLst>
        </pc:spChg>
        <pc:spChg chg="add mod">
          <ac:chgData name="Sally Sanford" userId="43f05d94-43c8-44d5-ae1b-87f5ba93de40" providerId="ADAL" clId="{D7A84BE7-4978-4A8D-BB07-DA124FC4CF16}" dt="2023-02-07T19:56:13.108" v="345" actId="1076"/>
          <ac:spMkLst>
            <pc:docMk/>
            <pc:sldMk cId="1792731222" sldId="269"/>
            <ac:spMk id="19" creationId="{A658D9A7-FC5C-4582-92F9-78927EEA1222}"/>
          </ac:spMkLst>
        </pc:spChg>
        <pc:spChg chg="add mod">
          <ac:chgData name="Sally Sanford" userId="43f05d94-43c8-44d5-ae1b-87f5ba93de40" providerId="ADAL" clId="{D7A84BE7-4978-4A8D-BB07-DA124FC4CF16}" dt="2023-02-07T19:52:57.761" v="321" actId="1076"/>
          <ac:spMkLst>
            <pc:docMk/>
            <pc:sldMk cId="1792731222" sldId="269"/>
            <ac:spMk id="21" creationId="{65B5EB16-F82B-4377-BBB1-76DD8C887641}"/>
          </ac:spMkLst>
        </pc:spChg>
        <pc:spChg chg="add mod">
          <ac:chgData name="Sally Sanford" userId="43f05d94-43c8-44d5-ae1b-87f5ba93de40" providerId="ADAL" clId="{D7A84BE7-4978-4A8D-BB07-DA124FC4CF16}" dt="2023-02-07T19:56:41.919" v="350" actId="20577"/>
          <ac:spMkLst>
            <pc:docMk/>
            <pc:sldMk cId="1792731222" sldId="269"/>
            <ac:spMk id="36" creationId="{057086B3-1BBC-4422-AA25-903871B31831}"/>
          </ac:spMkLst>
        </pc:spChg>
        <pc:graphicFrameChg chg="add del mod">
          <ac:chgData name="Sally Sanford" userId="43f05d94-43c8-44d5-ae1b-87f5ba93de40" providerId="ADAL" clId="{D7A84BE7-4978-4A8D-BB07-DA124FC4CF16}" dt="2023-02-07T19:48:19.106" v="272" actId="478"/>
          <ac:graphicFrameMkLst>
            <pc:docMk/>
            <pc:sldMk cId="1792731222" sldId="269"/>
            <ac:graphicFrameMk id="8" creationId="{D3DD6C72-5618-4618-A38B-28AC13A6EBCC}"/>
          </ac:graphicFrameMkLst>
        </pc:graphicFrameChg>
        <pc:graphicFrameChg chg="del mod">
          <ac:chgData name="Sally Sanford" userId="43f05d94-43c8-44d5-ae1b-87f5ba93de40" providerId="ADAL" clId="{D7A84BE7-4978-4A8D-BB07-DA124FC4CF16}" dt="2023-02-07T19:45:26.993" v="267" actId="478"/>
          <ac:graphicFrameMkLst>
            <pc:docMk/>
            <pc:sldMk cId="1792731222" sldId="269"/>
            <ac:graphicFrameMk id="17" creationId="{29B12074-901E-47CB-BF26-C2803B5BA7C7}"/>
          </ac:graphicFrameMkLst>
        </pc:graphicFrameChg>
        <pc:graphicFrameChg chg="add mod">
          <ac:chgData name="Sally Sanford" userId="43f05d94-43c8-44d5-ae1b-87f5ba93de40" providerId="ADAL" clId="{D7A84BE7-4978-4A8D-BB07-DA124FC4CF16}" dt="2023-02-13T18:13:58.214" v="1043" actId="1076"/>
          <ac:graphicFrameMkLst>
            <pc:docMk/>
            <pc:sldMk cId="1792731222" sldId="269"/>
            <ac:graphicFrameMk id="17" creationId="{D3DD6C72-5618-4618-A38B-28AC13A6EBCC}"/>
          </ac:graphicFrameMkLst>
        </pc:graphicFrameChg>
        <pc:picChg chg="add del mod modCrop">
          <ac:chgData name="Sally Sanford" userId="43f05d94-43c8-44d5-ae1b-87f5ba93de40" providerId="ADAL" clId="{D7A84BE7-4978-4A8D-BB07-DA124FC4CF16}" dt="2023-02-07T19:45:21.253" v="265" actId="478"/>
          <ac:picMkLst>
            <pc:docMk/>
            <pc:sldMk cId="1792731222" sldId="269"/>
            <ac:picMk id="3" creationId="{8F5B9BDA-DED2-4B97-BCB0-ED87ECB1EF05}"/>
          </ac:picMkLst>
        </pc:picChg>
        <pc:picChg chg="add del mod modCrop">
          <ac:chgData name="Sally Sanford" userId="43f05d94-43c8-44d5-ae1b-87f5ba93de40" providerId="ADAL" clId="{D7A84BE7-4978-4A8D-BB07-DA124FC4CF16}" dt="2023-02-13T18:10:30.172" v="1014" actId="478"/>
          <ac:picMkLst>
            <pc:docMk/>
            <pc:sldMk cId="1792731222" sldId="269"/>
            <ac:picMk id="4" creationId="{B7E069BA-15A0-4A94-ACA4-F1AA67B9A208}"/>
          </ac:picMkLst>
        </pc:picChg>
        <pc:cxnChg chg="add mod">
          <ac:chgData name="Sally Sanford" userId="43f05d94-43c8-44d5-ae1b-87f5ba93de40" providerId="ADAL" clId="{D7A84BE7-4978-4A8D-BB07-DA124FC4CF16}" dt="2023-02-13T18:12:33.254" v="1027" actId="14100"/>
          <ac:cxnSpMkLst>
            <pc:docMk/>
            <pc:sldMk cId="1792731222" sldId="269"/>
            <ac:cxnSpMk id="9" creationId="{0C691DA5-CAC0-4002-8EFF-B917F07BB107}"/>
          </ac:cxnSpMkLst>
        </pc:cxnChg>
        <pc:cxnChg chg="add mod">
          <ac:chgData name="Sally Sanford" userId="43f05d94-43c8-44d5-ae1b-87f5ba93de40" providerId="ADAL" clId="{D7A84BE7-4978-4A8D-BB07-DA124FC4CF16}" dt="2023-02-13T18:12:22.853" v="1024" actId="14100"/>
          <ac:cxnSpMkLst>
            <pc:docMk/>
            <pc:sldMk cId="1792731222" sldId="269"/>
            <ac:cxnSpMk id="11" creationId="{E809DA62-79F6-4377-80F3-C43DBE0A5B0F}"/>
          </ac:cxnSpMkLst>
        </pc:cxnChg>
        <pc:cxnChg chg="add mod">
          <ac:chgData name="Sally Sanford" userId="43f05d94-43c8-44d5-ae1b-87f5ba93de40" providerId="ADAL" clId="{D7A84BE7-4978-4A8D-BB07-DA124FC4CF16}" dt="2023-02-13T18:13:26.326" v="1038" actId="14100"/>
          <ac:cxnSpMkLst>
            <pc:docMk/>
            <pc:sldMk cId="1792731222" sldId="269"/>
            <ac:cxnSpMk id="13" creationId="{6A2F4A6F-C7AA-4AE4-86B6-5E80F761AF7A}"/>
          </ac:cxnSpMkLst>
        </pc:cxnChg>
        <pc:cxnChg chg="add mod">
          <ac:chgData name="Sally Sanford" userId="43f05d94-43c8-44d5-ae1b-87f5ba93de40" providerId="ADAL" clId="{D7A84BE7-4978-4A8D-BB07-DA124FC4CF16}" dt="2023-02-13T20:11:55.215" v="1251" actId="1076"/>
          <ac:cxnSpMkLst>
            <pc:docMk/>
            <pc:sldMk cId="1792731222" sldId="269"/>
            <ac:cxnSpMk id="18" creationId="{4C667A69-CE9C-4A2A-AC23-3A356861D5E2}"/>
          </ac:cxnSpMkLst>
        </pc:cxnChg>
        <pc:cxnChg chg="add mod">
          <ac:chgData name="Sally Sanford" userId="43f05d94-43c8-44d5-ae1b-87f5ba93de40" providerId="ADAL" clId="{D7A84BE7-4978-4A8D-BB07-DA124FC4CF16}" dt="2023-02-13T18:13:41.093" v="1041" actId="14100"/>
          <ac:cxnSpMkLst>
            <pc:docMk/>
            <pc:sldMk cId="1792731222" sldId="269"/>
            <ac:cxnSpMk id="20" creationId="{CF3C19DA-7F13-413B-AA66-F6898190DF51}"/>
          </ac:cxnSpMkLst>
        </pc:cxnChg>
        <pc:cxnChg chg="add mod">
          <ac:chgData name="Sally Sanford" userId="43f05d94-43c8-44d5-ae1b-87f5ba93de40" providerId="ADAL" clId="{D7A84BE7-4978-4A8D-BB07-DA124FC4CF16}" dt="2023-02-13T18:13:32.949" v="1039" actId="14100"/>
          <ac:cxnSpMkLst>
            <pc:docMk/>
            <pc:sldMk cId="1792731222" sldId="269"/>
            <ac:cxnSpMk id="37" creationId="{87D2A159-967C-408D-97E1-16102F9FFE7B}"/>
          </ac:cxnSpMkLst>
        </pc:cxnChg>
      </pc:sldChg>
      <pc:sldChg chg="delCm">
        <pc:chgData name="Sally Sanford" userId="43f05d94-43c8-44d5-ae1b-87f5ba93de40" providerId="ADAL" clId="{D7A84BE7-4978-4A8D-BB07-DA124FC4CF16}" dt="2023-02-15T22:21:49.149" v="2790" actId="1592"/>
        <pc:sldMkLst>
          <pc:docMk/>
          <pc:sldMk cId="4080174211" sldId="271"/>
        </pc:sldMkLst>
      </pc:sldChg>
      <pc:sldChg chg="delCm">
        <pc:chgData name="Sally Sanford" userId="43f05d94-43c8-44d5-ae1b-87f5ba93de40" providerId="ADAL" clId="{D7A84BE7-4978-4A8D-BB07-DA124FC4CF16}" dt="2023-02-15T22:21:49.158" v="2810" actId="1592"/>
        <pc:sldMkLst>
          <pc:docMk/>
          <pc:sldMk cId="3436640772" sldId="277"/>
        </pc:sldMkLst>
      </pc:sldChg>
      <pc:sldChg chg="delCm">
        <pc:chgData name="Sally Sanford" userId="43f05d94-43c8-44d5-ae1b-87f5ba93de40" providerId="ADAL" clId="{D7A84BE7-4978-4A8D-BB07-DA124FC4CF16}" dt="2023-02-15T22:21:49.132" v="2758" actId="1592"/>
        <pc:sldMkLst>
          <pc:docMk/>
          <pc:sldMk cId="3619191033" sldId="278"/>
        </pc:sldMkLst>
      </pc:sldChg>
      <pc:sldChg chg="delCm">
        <pc:chgData name="Sally Sanford" userId="43f05d94-43c8-44d5-ae1b-87f5ba93de40" providerId="ADAL" clId="{D7A84BE7-4978-4A8D-BB07-DA124FC4CF16}" dt="2023-02-15T22:21:49.141" v="2776" actId="1592"/>
        <pc:sldMkLst>
          <pc:docMk/>
          <pc:sldMk cId="2431813379" sldId="279"/>
        </pc:sldMkLst>
      </pc:sldChg>
      <pc:sldChg chg="delCm">
        <pc:chgData name="Sally Sanford" userId="43f05d94-43c8-44d5-ae1b-87f5ba93de40" providerId="ADAL" clId="{D7A84BE7-4978-4A8D-BB07-DA124FC4CF16}" dt="2023-02-15T22:21:49.131" v="2755" actId="1592"/>
        <pc:sldMkLst>
          <pc:docMk/>
          <pc:sldMk cId="767699138" sldId="307"/>
        </pc:sldMkLst>
      </pc:sldChg>
      <pc:sldChg chg="delCm">
        <pc:chgData name="Sally Sanford" userId="43f05d94-43c8-44d5-ae1b-87f5ba93de40" providerId="ADAL" clId="{D7A84BE7-4978-4A8D-BB07-DA124FC4CF16}" dt="2023-02-15T22:21:49.135" v="2761" actId="1592"/>
        <pc:sldMkLst>
          <pc:docMk/>
          <pc:sldMk cId="878374386" sldId="360"/>
        </pc:sldMkLst>
      </pc:sldChg>
      <pc:sldChg chg="addSp delSp modSp mod addCm delCm modCm">
        <pc:chgData name="Sally Sanford" userId="43f05d94-43c8-44d5-ae1b-87f5ba93de40" providerId="ADAL" clId="{D7A84BE7-4978-4A8D-BB07-DA124FC4CF16}" dt="2023-02-15T22:21:49.126" v="2749" actId="1592"/>
        <pc:sldMkLst>
          <pc:docMk/>
          <pc:sldMk cId="2085729377" sldId="388"/>
        </pc:sldMkLst>
        <pc:graphicFrameChg chg="add del mod">
          <ac:chgData name="Sally Sanford" userId="43f05d94-43c8-44d5-ae1b-87f5ba93de40" providerId="ADAL" clId="{D7A84BE7-4978-4A8D-BB07-DA124FC4CF16}" dt="2023-02-13T20:38:21.373" v="1256" actId="478"/>
          <ac:graphicFrameMkLst>
            <pc:docMk/>
            <pc:sldMk cId="2085729377" sldId="388"/>
            <ac:graphicFrameMk id="4" creationId="{9EA7347D-B86D-4479-9F2B-C89DA24E6B3F}"/>
          </ac:graphicFrameMkLst>
        </pc:graphicFrameChg>
        <pc:graphicFrameChg chg="add del mod">
          <ac:chgData name="Sally Sanford" userId="43f05d94-43c8-44d5-ae1b-87f5ba93de40" providerId="ADAL" clId="{D7A84BE7-4978-4A8D-BB07-DA124FC4CF16}" dt="2023-02-13T20:42:39.484" v="1262" actId="478"/>
          <ac:graphicFrameMkLst>
            <pc:docMk/>
            <pc:sldMk cId="2085729377" sldId="388"/>
            <ac:graphicFrameMk id="5" creationId="{9EA7347D-B86D-4479-9F2B-C89DA24E6B3F}"/>
          </ac:graphicFrameMkLst>
        </pc:graphicFrameChg>
        <pc:graphicFrameChg chg="del">
          <ac:chgData name="Sally Sanford" userId="43f05d94-43c8-44d5-ae1b-87f5ba93de40" providerId="ADAL" clId="{D7A84BE7-4978-4A8D-BB07-DA124FC4CF16}" dt="2023-02-07T12:53:40.173" v="78" actId="478"/>
          <ac:graphicFrameMkLst>
            <pc:docMk/>
            <pc:sldMk cId="2085729377" sldId="388"/>
            <ac:graphicFrameMk id="5" creationId="{AEF8C272-4FC4-4A5C-A4F9-062D3F651946}"/>
          </ac:graphicFrameMkLst>
        </pc:graphicFrameChg>
        <pc:graphicFrameChg chg="add del mod">
          <ac:chgData name="Sally Sanford" userId="43f05d94-43c8-44d5-ae1b-87f5ba93de40" providerId="ADAL" clId="{D7A84BE7-4978-4A8D-BB07-DA124FC4CF16}" dt="2023-02-13T20:47:10.294" v="1266" actId="478"/>
          <ac:graphicFrameMkLst>
            <pc:docMk/>
            <pc:sldMk cId="2085729377" sldId="388"/>
            <ac:graphicFrameMk id="6" creationId="{9EA7347D-B86D-4479-9F2B-C89DA24E6B3F}"/>
          </ac:graphicFrameMkLst>
        </pc:graphicFrameChg>
        <pc:graphicFrameChg chg="add del mod">
          <ac:chgData name="Sally Sanford" userId="43f05d94-43c8-44d5-ae1b-87f5ba93de40" providerId="ADAL" clId="{D7A84BE7-4978-4A8D-BB07-DA124FC4CF16}" dt="2023-02-13T20:14:29.611" v="1253" actId="478"/>
          <ac:graphicFrameMkLst>
            <pc:docMk/>
            <pc:sldMk cId="2085729377" sldId="388"/>
            <ac:graphicFrameMk id="7" creationId="{9EA7347D-B86D-4479-9F2B-C89DA24E6B3F}"/>
          </ac:graphicFrameMkLst>
        </pc:graphicFrameChg>
        <pc:picChg chg="add del mod">
          <ac:chgData name="Sally Sanford" userId="43f05d94-43c8-44d5-ae1b-87f5ba93de40" providerId="ADAL" clId="{D7A84BE7-4978-4A8D-BB07-DA124FC4CF16}" dt="2023-02-07T12:55:16.696" v="87" actId="478"/>
          <ac:picMkLst>
            <pc:docMk/>
            <pc:sldMk cId="2085729377" sldId="388"/>
            <ac:picMk id="3" creationId="{360D6215-C3E8-4074-A4E0-DE3C5F1636FE}"/>
          </ac:picMkLst>
        </pc:picChg>
        <pc:picChg chg="add mod modCrop">
          <ac:chgData name="Sally Sanford" userId="43f05d94-43c8-44d5-ae1b-87f5ba93de40" providerId="ADAL" clId="{D7A84BE7-4978-4A8D-BB07-DA124FC4CF16}" dt="2023-02-13T20:47:37.296" v="1271" actId="1076"/>
          <ac:picMkLst>
            <pc:docMk/>
            <pc:sldMk cId="2085729377" sldId="388"/>
            <ac:picMk id="3" creationId="{E28D68EC-1964-4624-98E1-00F1D554F68C}"/>
          </ac:picMkLst>
        </pc:picChg>
      </pc:sldChg>
      <pc:sldChg chg="delCm">
        <pc:chgData name="Sally Sanford" userId="43f05d94-43c8-44d5-ae1b-87f5ba93de40" providerId="ADAL" clId="{D7A84BE7-4978-4A8D-BB07-DA124FC4CF16}" dt="2023-02-15T22:21:49.159" v="2811" actId="1592"/>
        <pc:sldMkLst>
          <pc:docMk/>
          <pc:sldMk cId="1556551508" sldId="394"/>
        </pc:sldMkLst>
      </pc:sldChg>
      <pc:sldChg chg="addSp delSp modSp mod delCm modCm">
        <pc:chgData name="Sally Sanford" userId="43f05d94-43c8-44d5-ae1b-87f5ba93de40" providerId="ADAL" clId="{D7A84BE7-4978-4A8D-BB07-DA124FC4CF16}" dt="2023-02-15T22:21:49.130" v="2753" actId="1592"/>
        <pc:sldMkLst>
          <pc:docMk/>
          <pc:sldMk cId="2614945501" sldId="398"/>
        </pc:sldMkLst>
        <pc:spChg chg="ord">
          <ac:chgData name="Sally Sanford" userId="43f05d94-43c8-44d5-ae1b-87f5ba93de40" providerId="ADAL" clId="{D7A84BE7-4978-4A8D-BB07-DA124FC4CF16}" dt="2023-02-13T19:53:01.061" v="1059" actId="166"/>
          <ac:spMkLst>
            <pc:docMk/>
            <pc:sldMk cId="2614945501" sldId="398"/>
            <ac:spMk id="8" creationId="{7592D3AC-4C09-4A08-8B39-8E988F795964}"/>
          </ac:spMkLst>
        </pc:spChg>
        <pc:picChg chg="del">
          <ac:chgData name="Sally Sanford" userId="43f05d94-43c8-44d5-ae1b-87f5ba93de40" providerId="ADAL" clId="{D7A84BE7-4978-4A8D-BB07-DA124FC4CF16}" dt="2023-02-07T13:28:46.774" v="102" actId="478"/>
          <ac:picMkLst>
            <pc:docMk/>
            <pc:sldMk cId="2614945501" sldId="398"/>
            <ac:picMk id="4" creationId="{EA73D3C3-5C7F-49A5-8459-327E49374C85}"/>
          </ac:picMkLst>
        </pc:picChg>
        <pc:picChg chg="add mod">
          <ac:chgData name="Sally Sanford" userId="43f05d94-43c8-44d5-ae1b-87f5ba93de40" providerId="ADAL" clId="{D7A84BE7-4978-4A8D-BB07-DA124FC4CF16}" dt="2023-02-07T13:29:09.316" v="107" actId="1076"/>
          <ac:picMkLst>
            <pc:docMk/>
            <pc:sldMk cId="2614945501" sldId="398"/>
            <ac:picMk id="9" creationId="{7A761A92-7B9F-4364-816C-62822FDFF87E}"/>
          </ac:picMkLst>
        </pc:picChg>
      </pc:sldChg>
      <pc:sldChg chg="modSp mod delCm modCm">
        <pc:chgData name="Sally Sanford" userId="43f05d94-43c8-44d5-ae1b-87f5ba93de40" providerId="ADAL" clId="{D7A84BE7-4978-4A8D-BB07-DA124FC4CF16}" dt="2023-02-15T22:21:49.124" v="2747" actId="1592"/>
        <pc:sldMkLst>
          <pc:docMk/>
          <pc:sldMk cId="3605748945" sldId="404"/>
        </pc:sldMkLst>
        <pc:spChg chg="mod">
          <ac:chgData name="Sally Sanford" userId="43f05d94-43c8-44d5-ae1b-87f5ba93de40" providerId="ADAL" clId="{D7A84BE7-4978-4A8D-BB07-DA124FC4CF16}" dt="2023-02-13T20:49:09.745" v="1294" actId="20577"/>
          <ac:spMkLst>
            <pc:docMk/>
            <pc:sldMk cId="3605748945" sldId="404"/>
            <ac:spMk id="3" creationId="{00000000-0000-0000-0000-000000000000}"/>
          </ac:spMkLst>
        </pc:spChg>
        <pc:spChg chg="mod">
          <ac:chgData name="Sally Sanford" userId="43f05d94-43c8-44d5-ae1b-87f5ba93de40" providerId="ADAL" clId="{D7A84BE7-4978-4A8D-BB07-DA124FC4CF16}" dt="2023-02-07T12:47:34.073" v="59" actId="20577"/>
          <ac:spMkLst>
            <pc:docMk/>
            <pc:sldMk cId="3605748945" sldId="404"/>
            <ac:spMk id="4" creationId="{15A6C288-0460-44C7-A84A-5FDBA5FB14E3}"/>
          </ac:spMkLst>
        </pc:spChg>
      </pc:sldChg>
      <pc:sldChg chg="delCm">
        <pc:chgData name="Sally Sanford" userId="43f05d94-43c8-44d5-ae1b-87f5ba93de40" providerId="ADAL" clId="{D7A84BE7-4978-4A8D-BB07-DA124FC4CF16}" dt="2023-02-15T22:21:49.152" v="2794" actId="1592"/>
        <pc:sldMkLst>
          <pc:docMk/>
          <pc:sldMk cId="2949022439" sldId="413"/>
        </pc:sldMkLst>
      </pc:sldChg>
      <pc:sldChg chg="delCm modNotesTx">
        <pc:chgData name="Sally Sanford" userId="43f05d94-43c8-44d5-ae1b-87f5ba93de40" providerId="ADAL" clId="{D7A84BE7-4978-4A8D-BB07-DA124FC4CF16}" dt="2023-02-15T22:38:19.986" v="2822" actId="255"/>
        <pc:sldMkLst>
          <pc:docMk/>
          <pc:sldMk cId="531867847" sldId="414"/>
        </pc:sldMkLst>
      </pc:sldChg>
      <pc:sldChg chg="addSp delSp modSp mod addCm delCm modCm modNotesTx">
        <pc:chgData name="Sally Sanford" userId="43f05d94-43c8-44d5-ae1b-87f5ba93de40" providerId="ADAL" clId="{D7A84BE7-4978-4A8D-BB07-DA124FC4CF16}" dt="2023-02-15T22:21:49.143" v="2779" actId="1592"/>
        <pc:sldMkLst>
          <pc:docMk/>
          <pc:sldMk cId="886269149" sldId="417"/>
        </pc:sldMkLst>
        <pc:spChg chg="add mod">
          <ac:chgData name="Sally Sanford" userId="43f05d94-43c8-44d5-ae1b-87f5ba93de40" providerId="ADAL" clId="{D7A84BE7-4978-4A8D-BB07-DA124FC4CF16}" dt="2023-02-15T21:13:02.202" v="2070" actId="2085"/>
          <ac:spMkLst>
            <pc:docMk/>
            <pc:sldMk cId="886269149" sldId="417"/>
            <ac:spMk id="3" creationId="{90F226D5-684D-495A-967B-1A2DD01D2677}"/>
          </ac:spMkLst>
        </pc:spChg>
        <pc:spChg chg="add mod">
          <ac:chgData name="Sally Sanford" userId="43f05d94-43c8-44d5-ae1b-87f5ba93de40" providerId="ADAL" clId="{D7A84BE7-4978-4A8D-BB07-DA124FC4CF16}" dt="2023-02-07T21:26:20.283" v="645" actId="2085"/>
          <ac:spMkLst>
            <pc:docMk/>
            <pc:sldMk cId="886269149" sldId="417"/>
            <ac:spMk id="5" creationId="{D25CC97B-033A-4256-8E89-7D39E4B1FDF6}"/>
          </ac:spMkLst>
        </pc:spChg>
        <pc:picChg chg="del">
          <ac:chgData name="Sally Sanford" userId="43f05d94-43c8-44d5-ae1b-87f5ba93de40" providerId="ADAL" clId="{D7A84BE7-4978-4A8D-BB07-DA124FC4CF16}" dt="2023-02-07T21:24:41.891" v="639" actId="478"/>
          <ac:picMkLst>
            <pc:docMk/>
            <pc:sldMk cId="886269149" sldId="417"/>
            <ac:picMk id="3" creationId="{F3668D1D-EAD4-4E1D-8C17-FB58CC243AD1}"/>
          </ac:picMkLst>
        </pc:picChg>
        <pc:picChg chg="add del mod modCrop">
          <ac:chgData name="Sally Sanford" userId="43f05d94-43c8-44d5-ae1b-87f5ba93de40" providerId="ADAL" clId="{D7A84BE7-4978-4A8D-BB07-DA124FC4CF16}" dt="2023-02-15T21:11:00.586" v="2060" actId="478"/>
          <ac:picMkLst>
            <pc:docMk/>
            <pc:sldMk cId="886269149" sldId="417"/>
            <ac:picMk id="6" creationId="{178C414A-2EDC-420F-9541-49C70965A9A4}"/>
          </ac:picMkLst>
        </pc:picChg>
        <pc:picChg chg="add mod ord modCrop">
          <ac:chgData name="Sally Sanford" userId="43f05d94-43c8-44d5-ae1b-87f5ba93de40" providerId="ADAL" clId="{D7A84BE7-4978-4A8D-BB07-DA124FC4CF16}" dt="2023-02-15T21:12:42.192" v="2067" actId="167"/>
          <ac:picMkLst>
            <pc:docMk/>
            <pc:sldMk cId="886269149" sldId="417"/>
            <ac:picMk id="7" creationId="{CCA2B4F0-39A2-4F16-B8B8-991450238017}"/>
          </ac:picMkLst>
        </pc:picChg>
      </pc:sldChg>
      <pc:sldChg chg="delCm">
        <pc:chgData name="Sally Sanford" userId="43f05d94-43c8-44d5-ae1b-87f5ba93de40" providerId="ADAL" clId="{D7A84BE7-4978-4A8D-BB07-DA124FC4CF16}" dt="2023-02-15T22:21:49.158" v="2808" actId="1592"/>
        <pc:sldMkLst>
          <pc:docMk/>
          <pc:sldMk cId="616153146" sldId="419"/>
        </pc:sldMkLst>
      </pc:sldChg>
      <pc:sldChg chg="addSp delSp modSp mod delCm modCm">
        <pc:chgData name="Sally Sanford" userId="43f05d94-43c8-44d5-ae1b-87f5ba93de40" providerId="ADAL" clId="{D7A84BE7-4978-4A8D-BB07-DA124FC4CF16}" dt="2023-02-15T22:21:49.144" v="2782" actId="1592"/>
        <pc:sldMkLst>
          <pc:docMk/>
          <pc:sldMk cId="826839765" sldId="427"/>
        </pc:sldMkLst>
        <pc:spChg chg="add mod">
          <ac:chgData name="Sally Sanford" userId="43f05d94-43c8-44d5-ae1b-87f5ba93de40" providerId="ADAL" clId="{D7A84BE7-4978-4A8D-BB07-DA124FC4CF16}" dt="2023-02-10T17:07:28.543" v="730" actId="2085"/>
          <ac:spMkLst>
            <pc:docMk/>
            <pc:sldMk cId="826839765" sldId="427"/>
            <ac:spMk id="5" creationId="{E3C4E500-018E-43C0-8C7B-66B58AF3D322}"/>
          </ac:spMkLst>
        </pc:spChg>
        <pc:grpChg chg="add mod">
          <ac:chgData name="Sally Sanford" userId="43f05d94-43c8-44d5-ae1b-87f5ba93de40" providerId="ADAL" clId="{D7A84BE7-4978-4A8D-BB07-DA124FC4CF16}" dt="2023-02-10T17:08:26.173" v="741" actId="164"/>
          <ac:grpSpMkLst>
            <pc:docMk/>
            <pc:sldMk cId="826839765" sldId="427"/>
            <ac:grpSpMk id="8" creationId="{48854C02-4CCE-4A49-AA21-1F0A8D65CAB3}"/>
          </ac:grpSpMkLst>
        </pc:grpChg>
        <pc:picChg chg="del">
          <ac:chgData name="Sally Sanford" userId="43f05d94-43c8-44d5-ae1b-87f5ba93de40" providerId="ADAL" clId="{D7A84BE7-4978-4A8D-BB07-DA124FC4CF16}" dt="2023-02-10T17:06:28.546" v="717" actId="478"/>
          <ac:picMkLst>
            <pc:docMk/>
            <pc:sldMk cId="826839765" sldId="427"/>
            <ac:picMk id="2" creationId="{7555D740-4B54-4BB4-AFBA-1C4FCA55812E}"/>
          </ac:picMkLst>
        </pc:picChg>
        <pc:picChg chg="add mod modCrop">
          <ac:chgData name="Sally Sanford" userId="43f05d94-43c8-44d5-ae1b-87f5ba93de40" providerId="ADAL" clId="{D7A84BE7-4978-4A8D-BB07-DA124FC4CF16}" dt="2023-02-10T17:07:12.002" v="727" actId="14100"/>
          <ac:picMkLst>
            <pc:docMk/>
            <pc:sldMk cId="826839765" sldId="427"/>
            <ac:picMk id="10" creationId="{AC221CD6-35A9-4877-995C-05C01FCD7EDF}"/>
          </ac:picMkLst>
        </pc:picChg>
        <pc:cxnChg chg="mod ord">
          <ac:chgData name="Sally Sanford" userId="43f05d94-43c8-44d5-ae1b-87f5ba93de40" providerId="ADAL" clId="{D7A84BE7-4978-4A8D-BB07-DA124FC4CF16}" dt="2023-02-10T17:08:44.273" v="743" actId="1076"/>
          <ac:cxnSpMkLst>
            <pc:docMk/>
            <pc:sldMk cId="826839765" sldId="427"/>
            <ac:cxnSpMk id="6" creationId="{83439A71-C93B-4541-AAC5-5EF4DD11F2A6}"/>
          </ac:cxnSpMkLst>
        </pc:cxnChg>
        <pc:cxnChg chg="mod ord">
          <ac:chgData name="Sally Sanford" userId="43f05d94-43c8-44d5-ae1b-87f5ba93de40" providerId="ADAL" clId="{D7A84BE7-4978-4A8D-BB07-DA124FC4CF16}" dt="2023-02-10T17:08:38.186" v="742" actId="1076"/>
          <ac:cxnSpMkLst>
            <pc:docMk/>
            <pc:sldMk cId="826839765" sldId="427"/>
            <ac:cxnSpMk id="9" creationId="{8592BE1F-A42D-45A1-B268-81098B951ADE}"/>
          </ac:cxnSpMkLst>
        </pc:cxnChg>
        <pc:cxnChg chg="mod ord">
          <ac:chgData name="Sally Sanford" userId="43f05d94-43c8-44d5-ae1b-87f5ba93de40" providerId="ADAL" clId="{D7A84BE7-4978-4A8D-BB07-DA124FC4CF16}" dt="2023-02-10T17:08:50.691" v="744" actId="1076"/>
          <ac:cxnSpMkLst>
            <pc:docMk/>
            <pc:sldMk cId="826839765" sldId="427"/>
            <ac:cxnSpMk id="11" creationId="{EE8CCCA5-4BE5-43AB-9F3F-990E93E518E5}"/>
          </ac:cxnSpMkLst>
        </pc:cxnChg>
      </pc:sldChg>
      <pc:sldChg chg="delCm modCm">
        <pc:chgData name="Sally Sanford" userId="43f05d94-43c8-44d5-ae1b-87f5ba93de40" providerId="ADAL" clId="{D7A84BE7-4978-4A8D-BB07-DA124FC4CF16}" dt="2023-02-15T22:21:49.138" v="2769" actId="1592"/>
        <pc:sldMkLst>
          <pc:docMk/>
          <pc:sldMk cId="2043152975" sldId="430"/>
        </pc:sldMkLst>
      </pc:sldChg>
      <pc:sldChg chg="addSp delSp modSp mod addCm delCm modCm">
        <pc:chgData name="Sally Sanford" userId="43f05d94-43c8-44d5-ae1b-87f5ba93de40" providerId="ADAL" clId="{D7A84BE7-4978-4A8D-BB07-DA124FC4CF16}" dt="2023-02-15T22:21:49.137" v="2768" actId="1592"/>
        <pc:sldMkLst>
          <pc:docMk/>
          <pc:sldMk cId="2850868364" sldId="433"/>
        </pc:sldMkLst>
        <pc:spChg chg="add del mod">
          <ac:chgData name="Sally Sanford" userId="43f05d94-43c8-44d5-ae1b-87f5ba93de40" providerId="ADAL" clId="{D7A84BE7-4978-4A8D-BB07-DA124FC4CF16}" dt="2023-02-13T20:04:12.279" v="1240" actId="14100"/>
          <ac:spMkLst>
            <pc:docMk/>
            <pc:sldMk cId="2850868364" sldId="433"/>
            <ac:spMk id="3" creationId="{2BD9C909-453D-4055-B689-68A7914EC76C}"/>
          </ac:spMkLst>
        </pc:spChg>
        <pc:picChg chg="del">
          <ac:chgData name="Sally Sanford" userId="43f05d94-43c8-44d5-ae1b-87f5ba93de40" providerId="ADAL" clId="{D7A84BE7-4978-4A8D-BB07-DA124FC4CF16}" dt="2023-02-07T16:48:27.770" v="231" actId="478"/>
          <ac:picMkLst>
            <pc:docMk/>
            <pc:sldMk cId="2850868364" sldId="433"/>
            <ac:picMk id="2" creationId="{4E5DC085-7F15-4888-B9D9-5AB09FCB9B8B}"/>
          </ac:picMkLst>
        </pc:picChg>
        <pc:picChg chg="add del mod">
          <ac:chgData name="Sally Sanford" userId="43f05d94-43c8-44d5-ae1b-87f5ba93de40" providerId="ADAL" clId="{D7A84BE7-4978-4A8D-BB07-DA124FC4CF16}" dt="2023-02-13T20:03:01.983" v="1228" actId="478"/>
          <ac:picMkLst>
            <pc:docMk/>
            <pc:sldMk cId="2850868364" sldId="433"/>
            <ac:picMk id="5" creationId="{871044AB-7B8B-40A4-B502-333F8E0B5837}"/>
          </ac:picMkLst>
        </pc:picChg>
        <pc:picChg chg="add mod ord modCrop">
          <ac:chgData name="Sally Sanford" userId="43f05d94-43c8-44d5-ae1b-87f5ba93de40" providerId="ADAL" clId="{D7A84BE7-4978-4A8D-BB07-DA124FC4CF16}" dt="2023-02-13T20:04:56.550" v="1249" actId="14100"/>
          <ac:picMkLst>
            <pc:docMk/>
            <pc:sldMk cId="2850868364" sldId="433"/>
            <ac:picMk id="6" creationId="{77F43E40-B371-44EA-AFFD-6C2F0FA2B3A4}"/>
          </ac:picMkLst>
        </pc:picChg>
        <pc:picChg chg="add mod">
          <ac:chgData name="Sally Sanford" userId="43f05d94-43c8-44d5-ae1b-87f5ba93de40" providerId="ADAL" clId="{D7A84BE7-4978-4A8D-BB07-DA124FC4CF16}" dt="2023-02-13T20:04:23.479" v="1245" actId="14100"/>
          <ac:picMkLst>
            <pc:docMk/>
            <pc:sldMk cId="2850868364" sldId="433"/>
            <ac:picMk id="7" creationId="{59BDC7E3-2137-48BC-88AF-223217890305}"/>
          </ac:picMkLst>
        </pc:picChg>
      </pc:sldChg>
      <pc:sldChg chg="addSp delSp modSp mod delCm modCm">
        <pc:chgData name="Sally Sanford" userId="43f05d94-43c8-44d5-ae1b-87f5ba93de40" providerId="ADAL" clId="{D7A84BE7-4978-4A8D-BB07-DA124FC4CF16}" dt="2023-02-15T22:21:49.136" v="2765" actId="1592"/>
        <pc:sldMkLst>
          <pc:docMk/>
          <pc:sldMk cId="2217163295" sldId="434"/>
        </pc:sldMkLst>
        <pc:spChg chg="add del">
          <ac:chgData name="Sally Sanford" userId="43f05d94-43c8-44d5-ae1b-87f5ba93de40" providerId="ADAL" clId="{D7A84BE7-4978-4A8D-BB07-DA124FC4CF16}" dt="2023-02-07T14:58:48.965" v="221" actId="478"/>
          <ac:spMkLst>
            <pc:docMk/>
            <pc:sldMk cId="2217163295" sldId="434"/>
            <ac:spMk id="2" creationId="{F73D6128-1D22-495D-8FC8-34804FD18AB1}"/>
          </ac:spMkLst>
        </pc:spChg>
        <pc:spChg chg="add mod">
          <ac:chgData name="Sally Sanford" userId="43f05d94-43c8-44d5-ae1b-87f5ba93de40" providerId="ADAL" clId="{D7A84BE7-4978-4A8D-BB07-DA124FC4CF16}" dt="2023-02-07T14:59:59.408" v="224" actId="2085"/>
          <ac:spMkLst>
            <pc:docMk/>
            <pc:sldMk cId="2217163295" sldId="434"/>
            <ac:spMk id="6" creationId="{90996332-F336-4C68-98E8-AB447A895067}"/>
          </ac:spMkLst>
        </pc:spChg>
        <pc:spChg chg="mod">
          <ac:chgData name="Sally Sanford" userId="43f05d94-43c8-44d5-ae1b-87f5ba93de40" providerId="ADAL" clId="{D7A84BE7-4978-4A8D-BB07-DA124FC4CF16}" dt="2023-02-07T14:56:14.802" v="204" actId="20577"/>
          <ac:spMkLst>
            <pc:docMk/>
            <pc:sldMk cId="2217163295" sldId="434"/>
            <ac:spMk id="7" creationId="{9875E9ED-635C-4AB7-AE4D-7BF0C613EF29}"/>
          </ac:spMkLst>
        </pc:spChg>
        <pc:spChg chg="del">
          <ac:chgData name="Sally Sanford" userId="43f05d94-43c8-44d5-ae1b-87f5ba93de40" providerId="ADAL" clId="{D7A84BE7-4978-4A8D-BB07-DA124FC4CF16}" dt="2023-02-07T14:57:46.290" v="213" actId="21"/>
          <ac:spMkLst>
            <pc:docMk/>
            <pc:sldMk cId="2217163295" sldId="434"/>
            <ac:spMk id="8" creationId="{F9EE1351-76E6-4290-8D83-A705FE677495}"/>
          </ac:spMkLst>
        </pc:spChg>
        <pc:spChg chg="del">
          <ac:chgData name="Sally Sanford" userId="43f05d94-43c8-44d5-ae1b-87f5ba93de40" providerId="ADAL" clId="{D7A84BE7-4978-4A8D-BB07-DA124FC4CF16}" dt="2023-02-07T15:00:27.335" v="227" actId="478"/>
          <ac:spMkLst>
            <pc:docMk/>
            <pc:sldMk cId="2217163295" sldId="434"/>
            <ac:spMk id="9" creationId="{29656A7B-936E-47EB-BD0E-6A797A6109F5}"/>
          </ac:spMkLst>
        </pc:spChg>
        <pc:spChg chg="add mod ord">
          <ac:chgData name="Sally Sanford" userId="43f05d94-43c8-44d5-ae1b-87f5ba93de40" providerId="ADAL" clId="{D7A84BE7-4978-4A8D-BB07-DA124FC4CF16}" dt="2023-02-07T15:00:35.145" v="228" actId="1076"/>
          <ac:spMkLst>
            <pc:docMk/>
            <pc:sldMk cId="2217163295" sldId="434"/>
            <ac:spMk id="11" creationId="{F1E6D5E6-FB3F-44BE-8E16-9C995C887844}"/>
          </ac:spMkLst>
        </pc:spChg>
        <pc:picChg chg="del">
          <ac:chgData name="Sally Sanford" userId="43f05d94-43c8-44d5-ae1b-87f5ba93de40" providerId="ADAL" clId="{D7A84BE7-4978-4A8D-BB07-DA124FC4CF16}" dt="2023-02-07T14:55:43.962" v="194" actId="478"/>
          <ac:picMkLst>
            <pc:docMk/>
            <pc:sldMk cId="2217163295" sldId="434"/>
            <ac:picMk id="4" creationId="{D741762F-14DC-4DA8-8D89-AC4935BABF61}"/>
          </ac:picMkLst>
        </pc:picChg>
        <pc:picChg chg="add mod modCrop">
          <ac:chgData name="Sally Sanford" userId="43f05d94-43c8-44d5-ae1b-87f5ba93de40" providerId="ADAL" clId="{D7A84BE7-4978-4A8D-BB07-DA124FC4CF16}" dt="2023-02-07T14:58:19.129" v="218" actId="1076"/>
          <ac:picMkLst>
            <pc:docMk/>
            <pc:sldMk cId="2217163295" sldId="434"/>
            <ac:picMk id="10" creationId="{03BEAA96-83A1-4E44-904E-E610A5937D10}"/>
          </ac:picMkLst>
        </pc:picChg>
      </pc:sldChg>
      <pc:sldChg chg="addSp delSp modSp mod delCm modCm">
        <pc:chgData name="Sally Sanford" userId="43f05d94-43c8-44d5-ae1b-87f5ba93de40" providerId="ADAL" clId="{D7A84BE7-4978-4A8D-BB07-DA124FC4CF16}" dt="2023-02-15T22:21:49.138" v="2770" actId="1592"/>
        <pc:sldMkLst>
          <pc:docMk/>
          <pc:sldMk cId="4182473986" sldId="435"/>
        </pc:sldMkLst>
        <pc:spChg chg="add mod">
          <ac:chgData name="Sally Sanford" userId="43f05d94-43c8-44d5-ae1b-87f5ba93de40" providerId="ADAL" clId="{D7A84BE7-4978-4A8D-BB07-DA124FC4CF16}" dt="2023-02-07T21:08:07.378" v="598" actId="2085"/>
          <ac:spMkLst>
            <pc:docMk/>
            <pc:sldMk cId="4182473986" sldId="435"/>
            <ac:spMk id="7" creationId="{55D6121F-E86A-4EC2-9826-D6AB0837DDF9}"/>
          </ac:spMkLst>
        </pc:spChg>
        <pc:spChg chg="mod ord">
          <ac:chgData name="Sally Sanford" userId="43f05d94-43c8-44d5-ae1b-87f5ba93de40" providerId="ADAL" clId="{D7A84BE7-4978-4A8D-BB07-DA124FC4CF16}" dt="2023-02-07T21:08:55.340" v="604" actId="1076"/>
          <ac:spMkLst>
            <pc:docMk/>
            <pc:sldMk cId="4182473986" sldId="435"/>
            <ac:spMk id="8" creationId="{AAF3CAB4-6532-43B2-89E6-3DDE9CDD9092}"/>
          </ac:spMkLst>
        </pc:spChg>
        <pc:picChg chg="del">
          <ac:chgData name="Sally Sanford" userId="43f05d94-43c8-44d5-ae1b-87f5ba93de40" providerId="ADAL" clId="{D7A84BE7-4978-4A8D-BB07-DA124FC4CF16}" dt="2023-02-07T21:06:26.909" v="585" actId="478"/>
          <ac:picMkLst>
            <pc:docMk/>
            <pc:sldMk cId="4182473986" sldId="435"/>
            <ac:picMk id="2" creationId="{502432B8-D8AB-4DB9-B13B-FA379107BB26}"/>
          </ac:picMkLst>
        </pc:picChg>
        <pc:picChg chg="add mod ord modCrop">
          <ac:chgData name="Sally Sanford" userId="43f05d94-43c8-44d5-ae1b-87f5ba93de40" providerId="ADAL" clId="{D7A84BE7-4978-4A8D-BB07-DA124FC4CF16}" dt="2023-02-07T21:08:22.005" v="600" actId="166"/>
          <ac:picMkLst>
            <pc:docMk/>
            <pc:sldMk cId="4182473986" sldId="435"/>
            <ac:picMk id="10" creationId="{DF213250-8C81-4799-8639-DE8F6FA4E307}"/>
          </ac:picMkLst>
        </pc:picChg>
      </pc:sldChg>
      <pc:sldChg chg="addSp delSp modSp mod delCm modCm">
        <pc:chgData name="Sally Sanford" userId="43f05d94-43c8-44d5-ae1b-87f5ba93de40" providerId="ADAL" clId="{D7A84BE7-4978-4A8D-BB07-DA124FC4CF16}" dt="2023-02-15T22:21:49.151" v="2793" actId="1592"/>
        <pc:sldMkLst>
          <pc:docMk/>
          <pc:sldMk cId="3091413996" sldId="436"/>
        </pc:sldMkLst>
        <pc:spChg chg="del">
          <ac:chgData name="Sally Sanford" userId="43f05d94-43c8-44d5-ae1b-87f5ba93de40" providerId="ADAL" clId="{D7A84BE7-4978-4A8D-BB07-DA124FC4CF16}" dt="2023-02-10T19:10:24.762" v="880" actId="478"/>
          <ac:spMkLst>
            <pc:docMk/>
            <pc:sldMk cId="3091413996" sldId="436"/>
            <ac:spMk id="3" creationId="{5751659D-B3A6-4426-9275-3A95D5EED751}"/>
          </ac:spMkLst>
        </pc:spChg>
        <pc:spChg chg="mod">
          <ac:chgData name="Sally Sanford" userId="43f05d94-43c8-44d5-ae1b-87f5ba93de40" providerId="ADAL" clId="{D7A84BE7-4978-4A8D-BB07-DA124FC4CF16}" dt="2023-02-10T19:10:49.425" v="885" actId="14100"/>
          <ac:spMkLst>
            <pc:docMk/>
            <pc:sldMk cId="3091413996" sldId="436"/>
            <ac:spMk id="5" creationId="{7400F47F-F6D8-4D9D-9BBA-ED30C4F85A34}"/>
          </ac:spMkLst>
        </pc:spChg>
        <pc:spChg chg="mod ord">
          <ac:chgData name="Sally Sanford" userId="43f05d94-43c8-44d5-ae1b-87f5ba93de40" providerId="ADAL" clId="{D7A84BE7-4978-4A8D-BB07-DA124FC4CF16}" dt="2023-02-10T19:11:41.698" v="887" actId="1076"/>
          <ac:spMkLst>
            <pc:docMk/>
            <pc:sldMk cId="3091413996" sldId="436"/>
            <ac:spMk id="6" creationId="{D170B9D6-AF15-48B6-BF2B-82F0B4934485}"/>
          </ac:spMkLst>
        </pc:spChg>
        <pc:picChg chg="del">
          <ac:chgData name="Sally Sanford" userId="43f05d94-43c8-44d5-ae1b-87f5ba93de40" providerId="ADAL" clId="{D7A84BE7-4978-4A8D-BB07-DA124FC4CF16}" dt="2023-02-10T19:09:25.403" v="867" actId="478"/>
          <ac:picMkLst>
            <pc:docMk/>
            <pc:sldMk cId="3091413996" sldId="436"/>
            <ac:picMk id="7" creationId="{C1B65EF7-A053-41DB-805D-03F65A31486A}"/>
          </ac:picMkLst>
        </pc:picChg>
        <pc:picChg chg="add mod ord modCrop">
          <ac:chgData name="Sally Sanford" userId="43f05d94-43c8-44d5-ae1b-87f5ba93de40" providerId="ADAL" clId="{D7A84BE7-4978-4A8D-BB07-DA124FC4CF16}" dt="2023-02-10T19:10:04.424" v="876" actId="167"/>
          <ac:picMkLst>
            <pc:docMk/>
            <pc:sldMk cId="3091413996" sldId="436"/>
            <ac:picMk id="8" creationId="{213D9584-20A5-4CDA-B812-CF4A78FB7AE6}"/>
          </ac:picMkLst>
        </pc:picChg>
      </pc:sldChg>
      <pc:sldChg chg="addSp delSp modSp mod delCm modCm">
        <pc:chgData name="Sally Sanford" userId="43f05d94-43c8-44d5-ae1b-87f5ba93de40" providerId="ADAL" clId="{D7A84BE7-4978-4A8D-BB07-DA124FC4CF16}" dt="2023-02-15T22:21:49.143" v="2780" actId="1592"/>
        <pc:sldMkLst>
          <pc:docMk/>
          <pc:sldMk cId="1326263056" sldId="437"/>
        </pc:sldMkLst>
        <pc:spChg chg="mod ord">
          <ac:chgData name="Sally Sanford" userId="43f05d94-43c8-44d5-ae1b-87f5ba93de40" providerId="ADAL" clId="{D7A84BE7-4978-4A8D-BB07-DA124FC4CF16}" dt="2023-02-07T21:28:30.409" v="662" actId="1076"/>
          <ac:spMkLst>
            <pc:docMk/>
            <pc:sldMk cId="1326263056" sldId="437"/>
            <ac:spMk id="4" creationId="{59219F02-64EF-483C-8ABE-033382FE0E21}"/>
          </ac:spMkLst>
        </pc:spChg>
        <pc:spChg chg="mod ord">
          <ac:chgData name="Sally Sanford" userId="43f05d94-43c8-44d5-ae1b-87f5ba93de40" providerId="ADAL" clId="{D7A84BE7-4978-4A8D-BB07-DA124FC4CF16}" dt="2023-02-07T21:28:42.665" v="668" actId="20577"/>
          <ac:spMkLst>
            <pc:docMk/>
            <pc:sldMk cId="1326263056" sldId="437"/>
            <ac:spMk id="5" creationId="{FE05A3C8-ABB5-4B34-A4D0-4F7F329B0743}"/>
          </ac:spMkLst>
        </pc:spChg>
        <pc:picChg chg="del">
          <ac:chgData name="Sally Sanford" userId="43f05d94-43c8-44d5-ae1b-87f5ba93de40" providerId="ADAL" clId="{D7A84BE7-4978-4A8D-BB07-DA124FC4CF16}" dt="2023-02-07T21:27:02.214" v="647" actId="478"/>
          <ac:picMkLst>
            <pc:docMk/>
            <pc:sldMk cId="1326263056" sldId="437"/>
            <ac:picMk id="2" creationId="{CC955E00-230D-4A0B-B0C7-1F3F9FE52B29}"/>
          </ac:picMkLst>
        </pc:picChg>
        <pc:picChg chg="add mod modCrop">
          <ac:chgData name="Sally Sanford" userId="43f05d94-43c8-44d5-ae1b-87f5ba93de40" providerId="ADAL" clId="{D7A84BE7-4978-4A8D-BB07-DA124FC4CF16}" dt="2023-02-07T21:29:07.977" v="670" actId="732"/>
          <ac:picMkLst>
            <pc:docMk/>
            <pc:sldMk cId="1326263056" sldId="437"/>
            <ac:picMk id="6" creationId="{9FBF75D3-E821-4B72-A9E9-AB2A6030C19C}"/>
          </ac:picMkLst>
        </pc:picChg>
      </pc:sldChg>
      <pc:sldChg chg="addSp delSp modSp mod delCm modCm">
        <pc:chgData name="Sally Sanford" userId="43f05d94-43c8-44d5-ae1b-87f5ba93de40" providerId="ADAL" clId="{D7A84BE7-4978-4A8D-BB07-DA124FC4CF16}" dt="2023-02-15T22:21:49.144" v="2781" actId="1592"/>
        <pc:sldMkLst>
          <pc:docMk/>
          <pc:sldMk cId="120611877" sldId="442"/>
        </pc:sldMkLst>
        <pc:spChg chg="mod">
          <ac:chgData name="Sally Sanford" userId="43f05d94-43c8-44d5-ae1b-87f5ba93de40" providerId="ADAL" clId="{D7A84BE7-4978-4A8D-BB07-DA124FC4CF16}" dt="2023-02-10T17:04:18.087" v="698" actId="14100"/>
          <ac:spMkLst>
            <pc:docMk/>
            <pc:sldMk cId="120611877" sldId="442"/>
            <ac:spMk id="4" creationId="{6A156F99-6411-4D05-91E9-61FA13437E91}"/>
          </ac:spMkLst>
        </pc:spChg>
        <pc:spChg chg="mod">
          <ac:chgData name="Sally Sanford" userId="43f05d94-43c8-44d5-ae1b-87f5ba93de40" providerId="ADAL" clId="{D7A84BE7-4978-4A8D-BB07-DA124FC4CF16}" dt="2023-02-10T17:04:45.676" v="711" actId="20577"/>
          <ac:spMkLst>
            <pc:docMk/>
            <pc:sldMk cId="120611877" sldId="442"/>
            <ac:spMk id="5" creationId="{75A612AD-D833-434E-B061-BA29DE940A08}"/>
          </ac:spMkLst>
        </pc:spChg>
        <pc:picChg chg="del">
          <ac:chgData name="Sally Sanford" userId="43f05d94-43c8-44d5-ae1b-87f5ba93de40" providerId="ADAL" clId="{D7A84BE7-4978-4A8D-BB07-DA124FC4CF16}" dt="2023-02-10T17:02:17.506" v="673" actId="478"/>
          <ac:picMkLst>
            <pc:docMk/>
            <pc:sldMk cId="120611877" sldId="442"/>
            <ac:picMk id="2" creationId="{275A5802-7A98-4562-AC86-5F034CE04278}"/>
          </ac:picMkLst>
        </pc:picChg>
        <pc:picChg chg="add mod ord modCrop">
          <ac:chgData name="Sally Sanford" userId="43f05d94-43c8-44d5-ae1b-87f5ba93de40" providerId="ADAL" clId="{D7A84BE7-4978-4A8D-BB07-DA124FC4CF16}" dt="2023-02-10T17:04:29.792" v="700" actId="167"/>
          <ac:picMkLst>
            <pc:docMk/>
            <pc:sldMk cId="120611877" sldId="442"/>
            <ac:picMk id="6" creationId="{5062F161-0990-4118-BE92-046DC8867ACC}"/>
          </ac:picMkLst>
        </pc:picChg>
      </pc:sldChg>
      <pc:sldChg chg="addSp delSp modSp mod addCm delCm modCm modNotesTx">
        <pc:chgData name="Sally Sanford" userId="43f05d94-43c8-44d5-ae1b-87f5ba93de40" providerId="ADAL" clId="{D7A84BE7-4978-4A8D-BB07-DA124FC4CF16}" dt="2023-02-15T22:21:49.148" v="2786" actId="1592"/>
        <pc:sldMkLst>
          <pc:docMk/>
          <pc:sldMk cId="4057457268" sldId="444"/>
        </pc:sldMkLst>
        <pc:spChg chg="mod ord">
          <ac:chgData name="Sally Sanford" userId="43f05d94-43c8-44d5-ae1b-87f5ba93de40" providerId="ADAL" clId="{D7A84BE7-4978-4A8D-BB07-DA124FC4CF16}" dt="2023-02-15T15:25:35.228" v="1574" actId="166"/>
          <ac:spMkLst>
            <pc:docMk/>
            <pc:sldMk cId="4057457268" sldId="444"/>
            <ac:spMk id="4" creationId="{8090A6EA-48C7-46F0-AC6B-DEF98F9A3B8F}"/>
          </ac:spMkLst>
        </pc:spChg>
        <pc:spChg chg="mod ord">
          <ac:chgData name="Sally Sanford" userId="43f05d94-43c8-44d5-ae1b-87f5ba93de40" providerId="ADAL" clId="{D7A84BE7-4978-4A8D-BB07-DA124FC4CF16}" dt="2023-02-15T17:04:50.408" v="1618" actId="1076"/>
          <ac:spMkLst>
            <pc:docMk/>
            <pc:sldMk cId="4057457268" sldId="444"/>
            <ac:spMk id="5" creationId="{E5E0B7C4-A0F1-4F27-A22C-11FA90FBD27E}"/>
          </ac:spMkLst>
        </pc:spChg>
        <pc:picChg chg="del">
          <ac:chgData name="Sally Sanford" userId="43f05d94-43c8-44d5-ae1b-87f5ba93de40" providerId="ADAL" clId="{D7A84BE7-4978-4A8D-BB07-DA124FC4CF16}" dt="2023-02-10T18:39:52.785" v="781" actId="478"/>
          <ac:picMkLst>
            <pc:docMk/>
            <pc:sldMk cId="4057457268" sldId="444"/>
            <ac:picMk id="6" creationId="{3ABE1A6B-DA81-4FFB-8B36-913FA37B7C1F}"/>
          </ac:picMkLst>
        </pc:picChg>
        <pc:picChg chg="add mod">
          <ac:chgData name="Sally Sanford" userId="43f05d94-43c8-44d5-ae1b-87f5ba93de40" providerId="ADAL" clId="{D7A84BE7-4978-4A8D-BB07-DA124FC4CF16}" dt="2023-02-15T15:23:48.034" v="1542" actId="14100"/>
          <ac:picMkLst>
            <pc:docMk/>
            <pc:sldMk cId="4057457268" sldId="444"/>
            <ac:picMk id="6" creationId="{FAC51E6D-13AB-411E-A651-42F680C7617F}"/>
          </ac:picMkLst>
        </pc:picChg>
        <pc:picChg chg="add del mod ord modCrop">
          <ac:chgData name="Sally Sanford" userId="43f05d94-43c8-44d5-ae1b-87f5ba93de40" providerId="ADAL" clId="{D7A84BE7-4978-4A8D-BB07-DA124FC4CF16}" dt="2023-02-15T15:23:09.269" v="1537" actId="478"/>
          <ac:picMkLst>
            <pc:docMk/>
            <pc:sldMk cId="4057457268" sldId="444"/>
            <ac:picMk id="7" creationId="{86469332-CC1E-4AD7-8017-CB266EAB4EAF}"/>
          </ac:picMkLst>
        </pc:picChg>
      </pc:sldChg>
      <pc:sldChg chg="addSp delSp modSp mod addCm delCm modCm">
        <pc:chgData name="Sally Sanford" userId="43f05d94-43c8-44d5-ae1b-87f5ba93de40" providerId="ADAL" clId="{D7A84BE7-4978-4A8D-BB07-DA124FC4CF16}" dt="2023-02-15T22:21:49.148" v="2787" actId="1592"/>
        <pc:sldMkLst>
          <pc:docMk/>
          <pc:sldMk cId="1702499420" sldId="445"/>
        </pc:sldMkLst>
        <pc:spChg chg="mod ord">
          <ac:chgData name="Sally Sanford" userId="43f05d94-43c8-44d5-ae1b-87f5ba93de40" providerId="ADAL" clId="{D7A84BE7-4978-4A8D-BB07-DA124FC4CF16}" dt="2023-02-15T16:19:07.026" v="1613" actId="1076"/>
          <ac:spMkLst>
            <pc:docMk/>
            <pc:sldMk cId="1702499420" sldId="445"/>
            <ac:spMk id="4" creationId="{9EAFD254-9D05-411A-B59E-98E39775F9FD}"/>
          </ac:spMkLst>
        </pc:spChg>
        <pc:spChg chg="mod ord">
          <ac:chgData name="Sally Sanford" userId="43f05d94-43c8-44d5-ae1b-87f5ba93de40" providerId="ADAL" clId="{D7A84BE7-4978-4A8D-BB07-DA124FC4CF16}" dt="2023-02-15T16:19:14.698" v="1614" actId="1076"/>
          <ac:spMkLst>
            <pc:docMk/>
            <pc:sldMk cId="1702499420" sldId="445"/>
            <ac:spMk id="5" creationId="{01A31B43-47D9-4BD4-ADD1-D08B7579592D}"/>
          </ac:spMkLst>
        </pc:spChg>
        <pc:picChg chg="del">
          <ac:chgData name="Sally Sanford" userId="43f05d94-43c8-44d5-ae1b-87f5ba93de40" providerId="ADAL" clId="{D7A84BE7-4978-4A8D-BB07-DA124FC4CF16}" dt="2023-02-10T18:44:38.216" v="824" actId="478"/>
          <ac:picMkLst>
            <pc:docMk/>
            <pc:sldMk cId="1702499420" sldId="445"/>
            <ac:picMk id="2" creationId="{175D9ED9-D531-4F3D-9611-57B8681ABE3F}"/>
          </ac:picMkLst>
        </pc:picChg>
        <pc:picChg chg="add del mod ord modCrop">
          <ac:chgData name="Sally Sanford" userId="43f05d94-43c8-44d5-ae1b-87f5ba93de40" providerId="ADAL" clId="{D7A84BE7-4978-4A8D-BB07-DA124FC4CF16}" dt="2023-02-15T15:26:21.941" v="1581" actId="478"/>
          <ac:picMkLst>
            <pc:docMk/>
            <pc:sldMk cId="1702499420" sldId="445"/>
            <ac:picMk id="6" creationId="{5BCFC967-B015-4663-92C7-D372C92185CD}"/>
          </ac:picMkLst>
        </pc:picChg>
        <pc:picChg chg="add mod">
          <ac:chgData name="Sally Sanford" userId="43f05d94-43c8-44d5-ae1b-87f5ba93de40" providerId="ADAL" clId="{D7A84BE7-4978-4A8D-BB07-DA124FC4CF16}" dt="2023-02-15T15:32:03.348" v="1584" actId="14100"/>
          <ac:picMkLst>
            <pc:docMk/>
            <pc:sldMk cId="1702499420" sldId="445"/>
            <ac:picMk id="7" creationId="{9DA4A62E-3E90-477A-84A2-20CE7A9BF20F}"/>
          </ac:picMkLst>
        </pc:picChg>
      </pc:sldChg>
      <pc:sldChg chg="addSp delSp modSp mod delCm modCm">
        <pc:chgData name="Sally Sanford" userId="43f05d94-43c8-44d5-ae1b-87f5ba93de40" providerId="ADAL" clId="{D7A84BE7-4978-4A8D-BB07-DA124FC4CF16}" dt="2023-02-15T22:21:49.149" v="2789" actId="1592"/>
        <pc:sldMkLst>
          <pc:docMk/>
          <pc:sldMk cId="2903887842" sldId="446"/>
        </pc:sldMkLst>
        <pc:spChg chg="mod">
          <ac:chgData name="Sally Sanford" userId="43f05d94-43c8-44d5-ae1b-87f5ba93de40" providerId="ADAL" clId="{D7A84BE7-4978-4A8D-BB07-DA124FC4CF16}" dt="2023-02-10T19:02:34.697" v="858" actId="1076"/>
          <ac:spMkLst>
            <pc:docMk/>
            <pc:sldMk cId="2903887842" sldId="446"/>
            <ac:spMk id="5" creationId="{66211292-06EC-420D-B8AE-DA6301A214BB}"/>
          </ac:spMkLst>
        </pc:spChg>
        <pc:spChg chg="mod">
          <ac:chgData name="Sally Sanford" userId="43f05d94-43c8-44d5-ae1b-87f5ba93de40" providerId="ADAL" clId="{D7A84BE7-4978-4A8D-BB07-DA124FC4CF16}" dt="2023-02-10T19:02:52.874" v="865" actId="6549"/>
          <ac:spMkLst>
            <pc:docMk/>
            <pc:sldMk cId="2903887842" sldId="446"/>
            <ac:spMk id="6" creationId="{EB60BF47-87A0-45DA-943B-90D15D252598}"/>
          </ac:spMkLst>
        </pc:spChg>
        <pc:picChg chg="del">
          <ac:chgData name="Sally Sanford" userId="43f05d94-43c8-44d5-ae1b-87f5ba93de40" providerId="ADAL" clId="{D7A84BE7-4978-4A8D-BB07-DA124FC4CF16}" dt="2023-02-10T19:01:28.907" v="847" actId="478"/>
          <ac:picMkLst>
            <pc:docMk/>
            <pc:sldMk cId="2903887842" sldId="446"/>
            <ac:picMk id="2" creationId="{B316E440-963E-4DED-B756-712CDBC10B4E}"/>
          </ac:picMkLst>
        </pc:picChg>
        <pc:picChg chg="add mod ord modCrop">
          <ac:chgData name="Sally Sanford" userId="43f05d94-43c8-44d5-ae1b-87f5ba93de40" providerId="ADAL" clId="{D7A84BE7-4978-4A8D-BB07-DA124FC4CF16}" dt="2023-02-10T19:02:22.375" v="856" actId="167"/>
          <ac:picMkLst>
            <pc:docMk/>
            <pc:sldMk cId="2903887842" sldId="446"/>
            <ac:picMk id="7" creationId="{810CAFC8-7EFA-42D7-9A60-3D00A09166CC}"/>
          </ac:picMkLst>
        </pc:picChg>
      </pc:sldChg>
      <pc:sldChg chg="addSp delSp modSp mod delCm modCm">
        <pc:chgData name="Sally Sanford" userId="43f05d94-43c8-44d5-ae1b-87f5ba93de40" providerId="ADAL" clId="{D7A84BE7-4978-4A8D-BB07-DA124FC4CF16}" dt="2023-02-15T22:21:49.130" v="2752" actId="1592"/>
        <pc:sldMkLst>
          <pc:docMk/>
          <pc:sldMk cId="3869499895" sldId="448"/>
        </pc:sldMkLst>
        <pc:picChg chg="del">
          <ac:chgData name="Sally Sanford" userId="43f05d94-43c8-44d5-ae1b-87f5ba93de40" providerId="ADAL" clId="{D7A84BE7-4978-4A8D-BB07-DA124FC4CF16}" dt="2023-02-07T14:07:04.789" v="157" actId="478"/>
          <ac:picMkLst>
            <pc:docMk/>
            <pc:sldMk cId="3869499895" sldId="448"/>
            <ac:picMk id="5" creationId="{386D280A-AAB7-4CAF-98D4-79D9DE383548}"/>
          </ac:picMkLst>
        </pc:picChg>
        <pc:picChg chg="add mod modCrop">
          <ac:chgData name="Sally Sanford" userId="43f05d94-43c8-44d5-ae1b-87f5ba93de40" providerId="ADAL" clId="{D7A84BE7-4978-4A8D-BB07-DA124FC4CF16}" dt="2023-02-07T14:08:33.955" v="168" actId="14100"/>
          <ac:picMkLst>
            <pc:docMk/>
            <pc:sldMk cId="3869499895" sldId="448"/>
            <ac:picMk id="6" creationId="{66EEC2D9-44E9-40DC-BB71-85AEF74CD3B3}"/>
          </ac:picMkLst>
        </pc:picChg>
      </pc:sldChg>
      <pc:sldChg chg="addSp delSp modSp mod delCm modCm">
        <pc:chgData name="Sally Sanford" userId="43f05d94-43c8-44d5-ae1b-87f5ba93de40" providerId="ADAL" clId="{D7A84BE7-4978-4A8D-BB07-DA124FC4CF16}" dt="2023-02-15T22:21:49.138" v="2771" actId="1592"/>
        <pc:sldMkLst>
          <pc:docMk/>
          <pc:sldMk cId="1102934509" sldId="450"/>
        </pc:sldMkLst>
        <pc:spChg chg="add mod">
          <ac:chgData name="Sally Sanford" userId="43f05d94-43c8-44d5-ae1b-87f5ba93de40" providerId="ADAL" clId="{D7A84BE7-4978-4A8D-BB07-DA124FC4CF16}" dt="2023-02-07T21:17:37.200" v="623" actId="2085"/>
          <ac:spMkLst>
            <pc:docMk/>
            <pc:sldMk cId="1102934509" sldId="450"/>
            <ac:spMk id="5" creationId="{DDBC7224-31C5-4EFD-8B5C-FEA37A6485FC}"/>
          </ac:spMkLst>
        </pc:spChg>
        <pc:spChg chg="add del">
          <ac:chgData name="Sally Sanford" userId="43f05d94-43c8-44d5-ae1b-87f5ba93de40" providerId="ADAL" clId="{D7A84BE7-4978-4A8D-BB07-DA124FC4CF16}" dt="2023-02-07T21:17:49.533" v="625" actId="478"/>
          <ac:spMkLst>
            <pc:docMk/>
            <pc:sldMk cId="1102934509" sldId="450"/>
            <ac:spMk id="7" creationId="{F593D112-FBEE-4BB9-BE92-7D9FBC6E95D6}"/>
          </ac:spMkLst>
        </pc:spChg>
        <pc:spChg chg="mod ord">
          <ac:chgData name="Sally Sanford" userId="43f05d94-43c8-44d5-ae1b-87f5ba93de40" providerId="ADAL" clId="{D7A84BE7-4978-4A8D-BB07-DA124FC4CF16}" dt="2023-02-07T21:18:34.358" v="634" actId="1076"/>
          <ac:spMkLst>
            <pc:docMk/>
            <pc:sldMk cId="1102934509" sldId="450"/>
            <ac:spMk id="9" creationId="{89CC1C46-11B5-473F-BFB7-75BE11177CB2}"/>
          </ac:spMkLst>
        </pc:spChg>
        <pc:spChg chg="mod ord">
          <ac:chgData name="Sally Sanford" userId="43f05d94-43c8-44d5-ae1b-87f5ba93de40" providerId="ADAL" clId="{D7A84BE7-4978-4A8D-BB07-DA124FC4CF16}" dt="2023-02-07T21:18:48.495" v="636" actId="1076"/>
          <ac:spMkLst>
            <pc:docMk/>
            <pc:sldMk cId="1102934509" sldId="450"/>
            <ac:spMk id="15" creationId="{87CC0460-9B9A-4911-BF31-ED95119B0E91}"/>
          </ac:spMkLst>
        </pc:spChg>
        <pc:spChg chg="add mod">
          <ac:chgData name="Sally Sanford" userId="43f05d94-43c8-44d5-ae1b-87f5ba93de40" providerId="ADAL" clId="{D7A84BE7-4978-4A8D-BB07-DA124FC4CF16}" dt="2023-02-07T21:18:02.854" v="628" actId="14100"/>
          <ac:spMkLst>
            <pc:docMk/>
            <pc:sldMk cId="1102934509" sldId="450"/>
            <ac:spMk id="17" creationId="{55B5F7AF-3512-4D31-AB65-97FEACCD92E2}"/>
          </ac:spMkLst>
        </pc:spChg>
        <pc:spChg chg="add mod">
          <ac:chgData name="Sally Sanford" userId="43f05d94-43c8-44d5-ae1b-87f5ba93de40" providerId="ADAL" clId="{D7A84BE7-4978-4A8D-BB07-DA124FC4CF16}" dt="2023-02-07T21:18:13.102" v="630" actId="1076"/>
          <ac:spMkLst>
            <pc:docMk/>
            <pc:sldMk cId="1102934509" sldId="450"/>
            <ac:spMk id="18" creationId="{FAABDF23-18D2-450F-BF64-34F818C8A520}"/>
          </ac:spMkLst>
        </pc:spChg>
        <pc:picChg chg="del">
          <ac:chgData name="Sally Sanford" userId="43f05d94-43c8-44d5-ae1b-87f5ba93de40" providerId="ADAL" clId="{D7A84BE7-4978-4A8D-BB07-DA124FC4CF16}" dt="2023-02-07T21:15:32.159" v="605" actId="478"/>
          <ac:picMkLst>
            <pc:docMk/>
            <pc:sldMk cId="1102934509" sldId="450"/>
            <ac:picMk id="3" creationId="{5F88C620-1087-4103-BB1D-047EE4EA7748}"/>
          </ac:picMkLst>
        </pc:picChg>
        <pc:picChg chg="add mod modCrop">
          <ac:chgData name="Sally Sanford" userId="43f05d94-43c8-44d5-ae1b-87f5ba93de40" providerId="ADAL" clId="{D7A84BE7-4978-4A8D-BB07-DA124FC4CF16}" dt="2023-02-07T21:16:58.742" v="617" actId="1076"/>
          <ac:picMkLst>
            <pc:docMk/>
            <pc:sldMk cId="1102934509" sldId="450"/>
            <ac:picMk id="16" creationId="{0FDE2407-5596-4F76-848F-8C2CE9BF48F8}"/>
          </ac:picMkLst>
        </pc:picChg>
      </pc:sldChg>
      <pc:sldChg chg="addSp delSp modSp mod delCm modCm">
        <pc:chgData name="Sally Sanford" userId="43f05d94-43c8-44d5-ae1b-87f5ba93de40" providerId="ADAL" clId="{D7A84BE7-4978-4A8D-BB07-DA124FC4CF16}" dt="2023-02-15T22:21:49.145" v="2783" actId="1592"/>
        <pc:sldMkLst>
          <pc:docMk/>
          <pc:sldMk cId="17524377" sldId="451"/>
        </pc:sldMkLst>
        <pc:picChg chg="add mod modCrop">
          <ac:chgData name="Sally Sanford" userId="43f05d94-43c8-44d5-ae1b-87f5ba93de40" providerId="ADAL" clId="{D7A84BE7-4978-4A8D-BB07-DA124FC4CF16}" dt="2023-02-10T17:26:28.509" v="766" actId="14100"/>
          <ac:picMkLst>
            <pc:docMk/>
            <pc:sldMk cId="17524377" sldId="451"/>
            <ac:picMk id="2" creationId="{4A0A4696-6A8D-4265-B695-1A37C3BA490A}"/>
          </ac:picMkLst>
        </pc:picChg>
        <pc:picChg chg="del">
          <ac:chgData name="Sally Sanford" userId="43f05d94-43c8-44d5-ae1b-87f5ba93de40" providerId="ADAL" clId="{D7A84BE7-4978-4A8D-BB07-DA124FC4CF16}" dt="2023-02-10T17:24:26.037" v="746" actId="478"/>
          <ac:picMkLst>
            <pc:docMk/>
            <pc:sldMk cId="17524377" sldId="451"/>
            <ac:picMk id="3" creationId="{5126F584-93F5-4948-A0CD-6445EBB075E8}"/>
          </ac:picMkLst>
        </pc:picChg>
      </pc:sldChg>
      <pc:sldChg chg="addSp delSp modSp mod delCm modCm modNotesTx">
        <pc:chgData name="Sally Sanford" userId="43f05d94-43c8-44d5-ae1b-87f5ba93de40" providerId="ADAL" clId="{D7A84BE7-4978-4A8D-BB07-DA124FC4CF16}" dt="2023-02-15T22:21:49.157" v="2806" actId="1592"/>
        <pc:sldMkLst>
          <pc:docMk/>
          <pc:sldMk cId="1486215352" sldId="452"/>
        </pc:sldMkLst>
        <pc:spChg chg="mod">
          <ac:chgData name="Sally Sanford" userId="43f05d94-43c8-44d5-ae1b-87f5ba93de40" providerId="ADAL" clId="{D7A84BE7-4978-4A8D-BB07-DA124FC4CF16}" dt="2023-02-15T17:13:22.422" v="1621" actId="14100"/>
          <ac:spMkLst>
            <pc:docMk/>
            <pc:sldMk cId="1486215352" sldId="452"/>
            <ac:spMk id="5" creationId="{737A6671-64F5-4476-BC14-8DE477EE1AC3}"/>
          </ac:spMkLst>
        </pc:spChg>
        <pc:picChg chg="del">
          <ac:chgData name="Sally Sanford" userId="43f05d94-43c8-44d5-ae1b-87f5ba93de40" providerId="ADAL" clId="{D7A84BE7-4978-4A8D-BB07-DA124FC4CF16}" dt="2023-02-10T19:25:52.414" v="992" actId="478"/>
          <ac:picMkLst>
            <pc:docMk/>
            <pc:sldMk cId="1486215352" sldId="452"/>
            <ac:picMk id="2" creationId="{AB3CB64C-D75F-4885-88BF-2B19EB6F6D22}"/>
          </ac:picMkLst>
        </pc:picChg>
        <pc:picChg chg="add mod modCrop">
          <ac:chgData name="Sally Sanford" userId="43f05d94-43c8-44d5-ae1b-87f5ba93de40" providerId="ADAL" clId="{D7A84BE7-4978-4A8D-BB07-DA124FC4CF16}" dt="2023-02-10T19:26:58.519" v="999" actId="14100"/>
          <ac:picMkLst>
            <pc:docMk/>
            <pc:sldMk cId="1486215352" sldId="452"/>
            <ac:picMk id="7" creationId="{19280AE0-F6A2-4C91-8D99-BF7167596898}"/>
          </ac:picMkLst>
        </pc:picChg>
      </pc:sldChg>
      <pc:sldChg chg="addSp delSp modSp mod delCm modCm modNotesTx">
        <pc:chgData name="Sally Sanford" userId="43f05d94-43c8-44d5-ae1b-87f5ba93de40" providerId="ADAL" clId="{D7A84BE7-4978-4A8D-BB07-DA124FC4CF16}" dt="2023-02-15T22:21:49.152" v="2796" actId="1592"/>
        <pc:sldMkLst>
          <pc:docMk/>
          <pc:sldMk cId="1454399295" sldId="453"/>
        </pc:sldMkLst>
        <pc:picChg chg="del">
          <ac:chgData name="Sally Sanford" userId="43f05d94-43c8-44d5-ae1b-87f5ba93de40" providerId="ADAL" clId="{D7A84BE7-4978-4A8D-BB07-DA124FC4CF16}" dt="2023-02-10T19:16:49.823" v="889" actId="478"/>
          <ac:picMkLst>
            <pc:docMk/>
            <pc:sldMk cId="1454399295" sldId="453"/>
            <ac:picMk id="3" creationId="{1AD93DA6-706E-49C3-930E-F7EE0934695D}"/>
          </ac:picMkLst>
        </pc:picChg>
        <pc:picChg chg="add mod modCrop">
          <ac:chgData name="Sally Sanford" userId="43f05d94-43c8-44d5-ae1b-87f5ba93de40" providerId="ADAL" clId="{D7A84BE7-4978-4A8D-BB07-DA124FC4CF16}" dt="2023-02-10T19:18:06.319" v="903" actId="14100"/>
          <ac:picMkLst>
            <pc:docMk/>
            <pc:sldMk cId="1454399295" sldId="453"/>
            <ac:picMk id="4" creationId="{ECE39E2C-FD8A-4DC7-BB8F-066B05F859DA}"/>
          </ac:picMkLst>
        </pc:picChg>
      </pc:sldChg>
      <pc:sldChg chg="addSp delSp modSp mod addCm delCm modNotesTx">
        <pc:chgData name="Sally Sanford" userId="43f05d94-43c8-44d5-ae1b-87f5ba93de40" providerId="ADAL" clId="{D7A84BE7-4978-4A8D-BB07-DA124FC4CF16}" dt="2023-02-15T22:21:49.130" v="2751" actId="1592"/>
        <pc:sldMkLst>
          <pc:docMk/>
          <pc:sldMk cId="3260175569" sldId="454"/>
        </pc:sldMkLst>
        <pc:spChg chg="del mod">
          <ac:chgData name="Sally Sanford" userId="43f05d94-43c8-44d5-ae1b-87f5ba93de40" providerId="ADAL" clId="{D7A84BE7-4978-4A8D-BB07-DA124FC4CF16}" dt="2023-02-13T19:42:44.383" v="1045" actId="478"/>
          <ac:spMkLst>
            <pc:docMk/>
            <pc:sldMk cId="3260175569" sldId="454"/>
            <ac:spMk id="5" creationId="{B7B45220-9096-4BA0-83FB-E0AF73A681D8}"/>
          </ac:spMkLst>
        </pc:spChg>
        <pc:graphicFrameChg chg="add del mod">
          <ac:chgData name="Sally Sanford" userId="43f05d94-43c8-44d5-ae1b-87f5ba93de40" providerId="ADAL" clId="{D7A84BE7-4978-4A8D-BB07-DA124FC4CF16}" dt="2023-02-13T19:43:16.134" v="1050" actId="14100"/>
          <ac:graphicFrameMkLst>
            <pc:docMk/>
            <pc:sldMk cId="3260175569" sldId="454"/>
            <ac:graphicFrameMk id="6" creationId="{00000000-0008-0000-0300-000005000000}"/>
          </ac:graphicFrameMkLst>
        </pc:graphicFrameChg>
        <pc:graphicFrameChg chg="add del mod">
          <ac:chgData name="Sally Sanford" userId="43f05d94-43c8-44d5-ae1b-87f5ba93de40" providerId="ADAL" clId="{D7A84BE7-4978-4A8D-BB07-DA124FC4CF16}" dt="2023-01-26T20:33:31.197" v="28" actId="478"/>
          <ac:graphicFrameMkLst>
            <pc:docMk/>
            <pc:sldMk cId="3260175569" sldId="454"/>
            <ac:graphicFrameMk id="7" creationId="{B06C80A0-4597-45AD-997D-902D3EA7537A}"/>
          </ac:graphicFrameMkLst>
        </pc:graphicFrameChg>
        <pc:picChg chg="del">
          <ac:chgData name="Sally Sanford" userId="43f05d94-43c8-44d5-ae1b-87f5ba93de40" providerId="ADAL" clId="{D7A84BE7-4978-4A8D-BB07-DA124FC4CF16}" dt="2023-01-26T20:06:29.819" v="0" actId="478"/>
          <ac:picMkLst>
            <pc:docMk/>
            <pc:sldMk cId="3260175569" sldId="454"/>
            <ac:picMk id="3" creationId="{6A4B2EC5-4FF9-4155-A30F-01516FBF8B7E}"/>
          </ac:picMkLst>
        </pc:picChg>
        <pc:picChg chg="add del mod modCrop">
          <ac:chgData name="Sally Sanford" userId="43f05d94-43c8-44d5-ae1b-87f5ba93de40" providerId="ADAL" clId="{D7A84BE7-4978-4A8D-BB07-DA124FC4CF16}" dt="2023-02-13T19:42:35.167" v="1044" actId="478"/>
          <ac:picMkLst>
            <pc:docMk/>
            <pc:sldMk cId="3260175569" sldId="454"/>
            <ac:picMk id="4" creationId="{E9617A38-9EE3-48C6-A2B7-C95CB99FFE23}"/>
          </ac:picMkLst>
        </pc:picChg>
      </pc:sldChg>
      <pc:sldChg chg="delCm">
        <pc:chgData name="Sally Sanford" userId="43f05d94-43c8-44d5-ae1b-87f5ba93de40" providerId="ADAL" clId="{D7A84BE7-4978-4A8D-BB07-DA124FC4CF16}" dt="2023-02-15T22:21:49.131" v="2756" actId="1592"/>
        <pc:sldMkLst>
          <pc:docMk/>
          <pc:sldMk cId="3036612370" sldId="455"/>
        </pc:sldMkLst>
      </pc:sldChg>
      <pc:sldChg chg="delCm">
        <pc:chgData name="Sally Sanford" userId="43f05d94-43c8-44d5-ae1b-87f5ba93de40" providerId="ADAL" clId="{D7A84BE7-4978-4A8D-BB07-DA124FC4CF16}" dt="2023-02-15T22:21:49.134" v="2760" actId="1592"/>
        <pc:sldMkLst>
          <pc:docMk/>
          <pc:sldMk cId="3179679837" sldId="456"/>
        </pc:sldMkLst>
      </pc:sldChg>
      <pc:sldChg chg="delCm">
        <pc:chgData name="Sally Sanford" userId="43f05d94-43c8-44d5-ae1b-87f5ba93de40" providerId="ADAL" clId="{D7A84BE7-4978-4A8D-BB07-DA124FC4CF16}" dt="2023-02-15T22:21:49.139" v="2773" actId="1592"/>
        <pc:sldMkLst>
          <pc:docMk/>
          <pc:sldMk cId="2226861251" sldId="457"/>
        </pc:sldMkLst>
      </pc:sldChg>
      <pc:sldChg chg="delCm">
        <pc:chgData name="Sally Sanford" userId="43f05d94-43c8-44d5-ae1b-87f5ba93de40" providerId="ADAL" clId="{D7A84BE7-4978-4A8D-BB07-DA124FC4CF16}" dt="2023-02-15T22:21:49.140" v="2774" actId="1592"/>
        <pc:sldMkLst>
          <pc:docMk/>
          <pc:sldMk cId="2709545322" sldId="458"/>
        </pc:sldMkLst>
      </pc:sldChg>
      <pc:sldChg chg="delCm">
        <pc:chgData name="Sally Sanford" userId="43f05d94-43c8-44d5-ae1b-87f5ba93de40" providerId="ADAL" clId="{D7A84BE7-4978-4A8D-BB07-DA124FC4CF16}" dt="2023-02-15T22:21:49.141" v="2775" actId="1592"/>
        <pc:sldMkLst>
          <pc:docMk/>
          <pc:sldMk cId="598037628" sldId="460"/>
        </pc:sldMkLst>
      </pc:sldChg>
      <pc:sldChg chg="delCm">
        <pc:chgData name="Sally Sanford" userId="43f05d94-43c8-44d5-ae1b-87f5ba93de40" providerId="ADAL" clId="{D7A84BE7-4978-4A8D-BB07-DA124FC4CF16}" dt="2023-02-15T22:21:49.151" v="2792" actId="1592"/>
        <pc:sldMkLst>
          <pc:docMk/>
          <pc:sldMk cId="1209951088" sldId="464"/>
        </pc:sldMkLst>
      </pc:sldChg>
      <pc:sldChg chg="delCm">
        <pc:chgData name="Sally Sanford" userId="43f05d94-43c8-44d5-ae1b-87f5ba93de40" providerId="ADAL" clId="{D7A84BE7-4978-4A8D-BB07-DA124FC4CF16}" dt="2023-02-15T22:21:49.150" v="2791" actId="1592"/>
        <pc:sldMkLst>
          <pc:docMk/>
          <pc:sldMk cId="3965044293" sldId="465"/>
        </pc:sldMkLst>
      </pc:sldChg>
      <pc:sldChg chg="delCm">
        <pc:chgData name="Sally Sanford" userId="43f05d94-43c8-44d5-ae1b-87f5ba93de40" providerId="ADAL" clId="{D7A84BE7-4978-4A8D-BB07-DA124FC4CF16}" dt="2023-02-15T22:21:49.154" v="2801" actId="1592"/>
        <pc:sldMkLst>
          <pc:docMk/>
          <pc:sldMk cId="3959068366" sldId="466"/>
        </pc:sldMkLst>
      </pc:sldChg>
      <pc:sldChg chg="delCm">
        <pc:chgData name="Sally Sanford" userId="43f05d94-43c8-44d5-ae1b-87f5ba93de40" providerId="ADAL" clId="{D7A84BE7-4978-4A8D-BB07-DA124FC4CF16}" dt="2023-02-15T22:21:49.156" v="2805" actId="1592"/>
        <pc:sldMkLst>
          <pc:docMk/>
          <pc:sldMk cId="2874132306" sldId="467"/>
        </pc:sldMkLst>
      </pc:sldChg>
      <pc:sldChg chg="delCm">
        <pc:chgData name="Sally Sanford" userId="43f05d94-43c8-44d5-ae1b-87f5ba93de40" providerId="ADAL" clId="{D7A84BE7-4978-4A8D-BB07-DA124FC4CF16}" dt="2023-02-15T22:21:49.153" v="2798" actId="1592"/>
        <pc:sldMkLst>
          <pc:docMk/>
          <pc:sldMk cId="2830142744" sldId="469"/>
        </pc:sldMkLst>
      </pc:sldChg>
      <pc:sldChg chg="addCm delCm modCm">
        <pc:chgData name="Sally Sanford" userId="43f05d94-43c8-44d5-ae1b-87f5ba93de40" providerId="ADAL" clId="{D7A84BE7-4978-4A8D-BB07-DA124FC4CF16}" dt="2023-02-15T22:21:49.156" v="2804" actId="1592"/>
        <pc:sldMkLst>
          <pc:docMk/>
          <pc:sldMk cId="2122055691" sldId="470"/>
        </pc:sldMkLst>
      </pc:sldChg>
      <pc:sldChg chg="delCm">
        <pc:chgData name="Sally Sanford" userId="43f05d94-43c8-44d5-ae1b-87f5ba93de40" providerId="ADAL" clId="{D7A84BE7-4978-4A8D-BB07-DA124FC4CF16}" dt="2023-02-15T22:21:49.142" v="2777" actId="1592"/>
        <pc:sldMkLst>
          <pc:docMk/>
          <pc:sldMk cId="2000484028" sldId="471"/>
        </pc:sldMkLst>
      </pc:sldChg>
      <pc:sldChg chg="delCm modNotesTx">
        <pc:chgData name="Sally Sanford" userId="43f05d94-43c8-44d5-ae1b-87f5ba93de40" providerId="ADAL" clId="{D7A84BE7-4978-4A8D-BB07-DA124FC4CF16}" dt="2023-02-15T22:37:44.673" v="2820" actId="255"/>
        <pc:sldMkLst>
          <pc:docMk/>
          <pc:sldMk cId="1831985413" sldId="476"/>
        </pc:sldMkLst>
      </pc:sldChg>
      <pc:sldChg chg="delCm">
        <pc:chgData name="Sally Sanford" userId="43f05d94-43c8-44d5-ae1b-87f5ba93de40" providerId="ADAL" clId="{D7A84BE7-4978-4A8D-BB07-DA124FC4CF16}" dt="2023-02-15T22:21:49.146" v="2784" actId="1592"/>
        <pc:sldMkLst>
          <pc:docMk/>
          <pc:sldMk cId="1629499834" sldId="477"/>
        </pc:sldMkLst>
      </pc:sldChg>
      <pc:sldChg chg="delCm">
        <pc:chgData name="Sally Sanford" userId="43f05d94-43c8-44d5-ae1b-87f5ba93de40" providerId="ADAL" clId="{D7A84BE7-4978-4A8D-BB07-DA124FC4CF16}" dt="2023-02-15T22:21:49.148" v="2788" actId="1592"/>
        <pc:sldMkLst>
          <pc:docMk/>
          <pc:sldMk cId="1053801979" sldId="478"/>
        </pc:sldMkLst>
      </pc:sldChg>
      <pc:sldChg chg="delCm">
        <pc:chgData name="Sally Sanford" userId="43f05d94-43c8-44d5-ae1b-87f5ba93de40" providerId="ADAL" clId="{D7A84BE7-4978-4A8D-BB07-DA124FC4CF16}" dt="2023-02-15T22:21:49.157" v="2807" actId="1592"/>
        <pc:sldMkLst>
          <pc:docMk/>
          <pc:sldMk cId="660701789" sldId="492"/>
        </pc:sldMkLst>
      </pc:sldChg>
      <pc:sldChg chg="delCm">
        <pc:chgData name="Sally Sanford" userId="43f05d94-43c8-44d5-ae1b-87f5ba93de40" providerId="ADAL" clId="{D7A84BE7-4978-4A8D-BB07-DA124FC4CF16}" dt="2023-02-15T22:21:49.158" v="2809" actId="1592"/>
        <pc:sldMkLst>
          <pc:docMk/>
          <pc:sldMk cId="2620625100" sldId="493"/>
        </pc:sldMkLst>
      </pc:sldChg>
      <pc:sldChg chg="delCm">
        <pc:chgData name="Sally Sanford" userId="43f05d94-43c8-44d5-ae1b-87f5ba93de40" providerId="ADAL" clId="{D7A84BE7-4978-4A8D-BB07-DA124FC4CF16}" dt="2023-02-15T22:21:49.153" v="2797" actId="1592"/>
        <pc:sldMkLst>
          <pc:docMk/>
          <pc:sldMk cId="712901939" sldId="494"/>
        </pc:sldMkLst>
      </pc:sldChg>
      <pc:sldChg chg="delCm">
        <pc:chgData name="Sally Sanford" userId="43f05d94-43c8-44d5-ae1b-87f5ba93de40" providerId="ADAL" clId="{D7A84BE7-4978-4A8D-BB07-DA124FC4CF16}" dt="2023-02-15T22:21:49.153" v="2799" actId="1592"/>
        <pc:sldMkLst>
          <pc:docMk/>
          <pc:sldMk cId="2629418037" sldId="496"/>
        </pc:sldMkLst>
      </pc:sldChg>
      <pc:sldChg chg="addSp delSp modSp mod addCm delCm modCm modNotesTx">
        <pc:chgData name="Sally Sanford" userId="43f05d94-43c8-44d5-ae1b-87f5ba93de40" providerId="ADAL" clId="{D7A84BE7-4978-4A8D-BB07-DA124FC4CF16}" dt="2023-02-16T01:18:58.171" v="3199" actId="20577"/>
        <pc:sldMkLst>
          <pc:docMk/>
          <pc:sldMk cId="2514409367" sldId="497"/>
        </pc:sldMkLst>
        <pc:spChg chg="mod">
          <ac:chgData name="Sally Sanford" userId="43f05d94-43c8-44d5-ae1b-87f5ba93de40" providerId="ADAL" clId="{D7A84BE7-4978-4A8D-BB07-DA124FC4CF16}" dt="2023-02-15T19:02:09.492" v="1749" actId="1076"/>
          <ac:spMkLst>
            <pc:docMk/>
            <pc:sldMk cId="2514409367" sldId="497"/>
            <ac:spMk id="3" creationId="{00FA3432-A181-49FA-B431-CA9274BD2B11}"/>
          </ac:spMkLst>
        </pc:spChg>
        <pc:graphicFrameChg chg="add mod">
          <ac:chgData name="Sally Sanford" userId="43f05d94-43c8-44d5-ae1b-87f5ba93de40" providerId="ADAL" clId="{D7A84BE7-4978-4A8D-BB07-DA124FC4CF16}" dt="2023-02-15T19:04:19.519" v="1755" actId="1076"/>
          <ac:graphicFrameMkLst>
            <pc:docMk/>
            <pc:sldMk cId="2514409367" sldId="497"/>
            <ac:graphicFrameMk id="4" creationId="{A287E752-B106-41B5-9E55-C755E6C3AAB9}"/>
          </ac:graphicFrameMkLst>
        </pc:graphicFrameChg>
        <pc:graphicFrameChg chg="add del mod">
          <ac:chgData name="Sally Sanford" userId="43f05d94-43c8-44d5-ae1b-87f5ba93de40" providerId="ADAL" clId="{D7A84BE7-4978-4A8D-BB07-DA124FC4CF16}" dt="2023-02-15T19:01:15.677" v="1747"/>
          <ac:graphicFrameMkLst>
            <pc:docMk/>
            <pc:sldMk cId="2514409367" sldId="497"/>
            <ac:graphicFrameMk id="5" creationId="{87759CBE-907E-46D8-B8B4-90720BD80305}"/>
          </ac:graphicFrameMkLst>
        </pc:graphicFrameChg>
        <pc:picChg chg="del">
          <ac:chgData name="Sally Sanford" userId="43f05d94-43c8-44d5-ae1b-87f5ba93de40" providerId="ADAL" clId="{D7A84BE7-4978-4A8D-BB07-DA124FC4CF16}" dt="2023-02-10T18:35:51.329" v="768" actId="478"/>
          <ac:picMkLst>
            <pc:docMk/>
            <pc:sldMk cId="2514409367" sldId="497"/>
            <ac:picMk id="2" creationId="{83092D18-FDF7-4516-A65F-D39BC7DA58A9}"/>
          </ac:picMkLst>
        </pc:picChg>
        <pc:picChg chg="add del mod modCrop">
          <ac:chgData name="Sally Sanford" userId="43f05d94-43c8-44d5-ae1b-87f5ba93de40" providerId="ADAL" clId="{D7A84BE7-4978-4A8D-BB07-DA124FC4CF16}" dt="2023-02-10T18:37:19.553" v="771" actId="478"/>
          <ac:picMkLst>
            <pc:docMk/>
            <pc:sldMk cId="2514409367" sldId="497"/>
            <ac:picMk id="4" creationId="{4E742A94-2131-432E-A084-77D73AAB0C4C}"/>
          </ac:picMkLst>
        </pc:picChg>
        <pc:picChg chg="add del mod modCrop">
          <ac:chgData name="Sally Sanford" userId="43f05d94-43c8-44d5-ae1b-87f5ba93de40" providerId="ADAL" clId="{D7A84BE7-4978-4A8D-BB07-DA124FC4CF16}" dt="2023-02-15T12:43:46.945" v="1295" actId="478"/>
          <ac:picMkLst>
            <pc:docMk/>
            <pc:sldMk cId="2514409367" sldId="497"/>
            <ac:picMk id="5" creationId="{900A6DA3-29B7-4B57-895D-1FDCE1E7A60A}"/>
          </ac:picMkLst>
        </pc:picChg>
      </pc:sldChg>
      <pc:sldChg chg="modSp mod addCm delCm modCm modNotesTx">
        <pc:chgData name="Sally Sanford" userId="43f05d94-43c8-44d5-ae1b-87f5ba93de40" providerId="ADAL" clId="{D7A84BE7-4978-4A8D-BB07-DA124FC4CF16}" dt="2023-02-15T22:35:31.288" v="2813" actId="255"/>
        <pc:sldMkLst>
          <pc:docMk/>
          <pc:sldMk cId="752352359" sldId="501"/>
        </pc:sldMkLst>
        <pc:spChg chg="mod">
          <ac:chgData name="Sally Sanford" userId="43f05d94-43c8-44d5-ae1b-87f5ba93de40" providerId="ADAL" clId="{D7A84BE7-4978-4A8D-BB07-DA124FC4CF16}" dt="2023-02-07T13:53:42.232" v="142" actId="20577"/>
          <ac:spMkLst>
            <pc:docMk/>
            <pc:sldMk cId="752352359" sldId="501"/>
            <ac:spMk id="3" creationId="{EC1DD4F7-B959-4968-8154-C6816FF21EF2}"/>
          </ac:spMkLst>
        </pc:spChg>
        <pc:spChg chg="mod">
          <ac:chgData name="Sally Sanford" userId="43f05d94-43c8-44d5-ae1b-87f5ba93de40" providerId="ADAL" clId="{D7A84BE7-4978-4A8D-BB07-DA124FC4CF16}" dt="2023-02-07T13:53:27.632" v="136" actId="20577"/>
          <ac:spMkLst>
            <pc:docMk/>
            <pc:sldMk cId="752352359" sldId="501"/>
            <ac:spMk id="11" creationId="{C60E1ACF-D35A-4919-8EB8-B3AEE2E8381A}"/>
          </ac:spMkLst>
        </pc:spChg>
        <pc:spChg chg="mod">
          <ac:chgData name="Sally Sanford" userId="43f05d94-43c8-44d5-ae1b-87f5ba93de40" providerId="ADAL" clId="{D7A84BE7-4978-4A8D-BB07-DA124FC4CF16}" dt="2023-02-07T13:53:00.236" v="126" actId="20577"/>
          <ac:spMkLst>
            <pc:docMk/>
            <pc:sldMk cId="752352359" sldId="501"/>
            <ac:spMk id="12" creationId="{4A88383A-3EFF-485B-894B-8DAC26CE351F}"/>
          </ac:spMkLst>
        </pc:spChg>
        <pc:spChg chg="mod">
          <ac:chgData name="Sally Sanford" userId="43f05d94-43c8-44d5-ae1b-87f5ba93de40" providerId="ADAL" clId="{D7A84BE7-4978-4A8D-BB07-DA124FC4CF16}" dt="2023-02-07T18:46:43.742" v="256" actId="1076"/>
          <ac:spMkLst>
            <pc:docMk/>
            <pc:sldMk cId="752352359" sldId="501"/>
            <ac:spMk id="14" creationId="{96530182-F348-4BA2-9E14-FE7BB207758E}"/>
          </ac:spMkLst>
        </pc:spChg>
        <pc:spChg chg="mod">
          <ac:chgData name="Sally Sanford" userId="43f05d94-43c8-44d5-ae1b-87f5ba93de40" providerId="ADAL" clId="{D7A84BE7-4978-4A8D-BB07-DA124FC4CF16}" dt="2023-02-07T18:00:47.147" v="244" actId="1076"/>
          <ac:spMkLst>
            <pc:docMk/>
            <pc:sldMk cId="752352359" sldId="501"/>
            <ac:spMk id="15" creationId="{E6FAE404-F574-442F-ACAB-748FB016435F}"/>
          </ac:spMkLst>
        </pc:spChg>
        <pc:cxnChg chg="mod">
          <ac:chgData name="Sally Sanford" userId="43f05d94-43c8-44d5-ae1b-87f5ba93de40" providerId="ADAL" clId="{D7A84BE7-4978-4A8D-BB07-DA124FC4CF16}" dt="2023-02-07T18:00:40.443" v="242" actId="1076"/>
          <ac:cxnSpMkLst>
            <pc:docMk/>
            <pc:sldMk cId="752352359" sldId="501"/>
            <ac:cxnSpMk id="17" creationId="{D9848460-F39C-41A2-8BB6-04948C2EE34B}"/>
          </ac:cxnSpMkLst>
        </pc:cxnChg>
        <pc:cxnChg chg="mod">
          <ac:chgData name="Sally Sanford" userId="43f05d94-43c8-44d5-ae1b-87f5ba93de40" providerId="ADAL" clId="{D7A84BE7-4978-4A8D-BB07-DA124FC4CF16}" dt="2023-02-07T18:00:52.355" v="245" actId="1076"/>
          <ac:cxnSpMkLst>
            <pc:docMk/>
            <pc:sldMk cId="752352359" sldId="501"/>
            <ac:cxnSpMk id="20" creationId="{8AC38AF3-FF60-4AEE-B75F-4D86DDE15724}"/>
          </ac:cxnSpMkLst>
        </pc:cxnChg>
      </pc:sldChg>
      <pc:sldChg chg="modSp mod addCm delCm modCm modNotesTx">
        <pc:chgData name="Sally Sanford" userId="43f05d94-43c8-44d5-ae1b-87f5ba93de40" providerId="ADAL" clId="{D7A84BE7-4978-4A8D-BB07-DA124FC4CF16}" dt="2023-02-16T00:38:37.763" v="3036" actId="20577"/>
        <pc:sldMkLst>
          <pc:docMk/>
          <pc:sldMk cId="428136806" sldId="502"/>
        </pc:sldMkLst>
        <pc:spChg chg="mod">
          <ac:chgData name="Sally Sanford" userId="43f05d94-43c8-44d5-ae1b-87f5ba93de40" providerId="ADAL" clId="{D7A84BE7-4978-4A8D-BB07-DA124FC4CF16}" dt="2023-02-07T13:54:02.888" v="149" actId="20577"/>
          <ac:spMkLst>
            <pc:docMk/>
            <pc:sldMk cId="428136806" sldId="502"/>
            <ac:spMk id="3" creationId="{B58D788B-5F01-4FE2-B41E-AFFCAB400D24}"/>
          </ac:spMkLst>
        </pc:spChg>
        <pc:spChg chg="mod">
          <ac:chgData name="Sally Sanford" userId="43f05d94-43c8-44d5-ae1b-87f5ba93de40" providerId="ADAL" clId="{D7A84BE7-4978-4A8D-BB07-DA124FC4CF16}" dt="2023-02-07T20:21:09.346" v="422" actId="20577"/>
          <ac:spMkLst>
            <pc:docMk/>
            <pc:sldMk cId="428136806" sldId="502"/>
            <ac:spMk id="9" creationId="{BB8FC6AA-1E64-4EFE-8E80-10D199F0E713}"/>
          </ac:spMkLst>
        </pc:spChg>
        <pc:spChg chg="mod">
          <ac:chgData name="Sally Sanford" userId="43f05d94-43c8-44d5-ae1b-87f5ba93de40" providerId="ADAL" clId="{D7A84BE7-4978-4A8D-BB07-DA124FC4CF16}" dt="2023-02-07T20:17:31.719" v="382" actId="1076"/>
          <ac:spMkLst>
            <pc:docMk/>
            <pc:sldMk cId="428136806" sldId="502"/>
            <ac:spMk id="10" creationId="{B9575474-FA7C-4987-BD1E-27C6F554E01C}"/>
          </ac:spMkLst>
        </pc:spChg>
        <pc:spChg chg="mod">
          <ac:chgData name="Sally Sanford" userId="43f05d94-43c8-44d5-ae1b-87f5ba93de40" providerId="ADAL" clId="{D7A84BE7-4978-4A8D-BB07-DA124FC4CF16}" dt="2023-02-07T20:20:22.713" v="411" actId="1076"/>
          <ac:spMkLst>
            <pc:docMk/>
            <pc:sldMk cId="428136806" sldId="502"/>
            <ac:spMk id="11" creationId="{CD14254F-8345-4268-B120-9F912EAFEA89}"/>
          </ac:spMkLst>
        </pc:spChg>
        <pc:spChg chg="mod">
          <ac:chgData name="Sally Sanford" userId="43f05d94-43c8-44d5-ae1b-87f5ba93de40" providerId="ADAL" clId="{D7A84BE7-4978-4A8D-BB07-DA124FC4CF16}" dt="2023-02-07T20:17:55.023" v="391" actId="20577"/>
          <ac:spMkLst>
            <pc:docMk/>
            <pc:sldMk cId="428136806" sldId="502"/>
            <ac:spMk id="12" creationId="{BAD7E83C-9440-436F-8B2A-751E6591EFF3}"/>
          </ac:spMkLst>
        </pc:spChg>
        <pc:spChg chg="mod">
          <ac:chgData name="Sally Sanford" userId="43f05d94-43c8-44d5-ae1b-87f5ba93de40" providerId="ADAL" clId="{D7A84BE7-4978-4A8D-BB07-DA124FC4CF16}" dt="2023-02-07T20:18:02.778" v="397" actId="20577"/>
          <ac:spMkLst>
            <pc:docMk/>
            <pc:sldMk cId="428136806" sldId="502"/>
            <ac:spMk id="13" creationId="{DB6CCB19-8911-41C1-852B-ECAD2D78FB66}"/>
          </ac:spMkLst>
        </pc:spChg>
        <pc:graphicFrameChg chg="mod">
          <ac:chgData name="Sally Sanford" userId="43f05d94-43c8-44d5-ae1b-87f5ba93de40" providerId="ADAL" clId="{D7A84BE7-4978-4A8D-BB07-DA124FC4CF16}" dt="2023-02-07T20:20:28.104" v="417" actId="14100"/>
          <ac:graphicFrameMkLst>
            <pc:docMk/>
            <pc:sldMk cId="428136806" sldId="502"/>
            <ac:graphicFrameMk id="6" creationId="{73BFD630-D36A-4EE3-91EE-94CDD7EC4BFB}"/>
          </ac:graphicFrameMkLst>
        </pc:graphicFrameChg>
      </pc:sldChg>
      <pc:sldChg chg="modSp mod addCm delCm modCm">
        <pc:chgData name="Sally Sanford" userId="43f05d94-43c8-44d5-ae1b-87f5ba93de40" providerId="ADAL" clId="{D7A84BE7-4978-4A8D-BB07-DA124FC4CF16}" dt="2023-02-15T22:21:49.136" v="2764" actId="1592"/>
        <pc:sldMkLst>
          <pc:docMk/>
          <pc:sldMk cId="2333447758" sldId="503"/>
        </pc:sldMkLst>
        <pc:spChg chg="mod">
          <ac:chgData name="Sally Sanford" userId="43f05d94-43c8-44d5-ae1b-87f5ba93de40" providerId="ADAL" clId="{D7A84BE7-4978-4A8D-BB07-DA124FC4CF16}" dt="2023-02-07T14:31:27.051" v="186" actId="27636"/>
          <ac:spMkLst>
            <pc:docMk/>
            <pc:sldMk cId="2333447758" sldId="503"/>
            <ac:spMk id="5" creationId="{2A3D08A2-11CA-409C-93C3-F01D12B9F340}"/>
          </ac:spMkLst>
        </pc:spChg>
        <pc:spChg chg="mod">
          <ac:chgData name="Sally Sanford" userId="43f05d94-43c8-44d5-ae1b-87f5ba93de40" providerId="ADAL" clId="{D7A84BE7-4978-4A8D-BB07-DA124FC4CF16}" dt="2023-02-07T20:30:38.159" v="513" actId="20577"/>
          <ac:spMkLst>
            <pc:docMk/>
            <pc:sldMk cId="2333447758" sldId="503"/>
            <ac:spMk id="17" creationId="{32F7F691-95AE-46EB-A38D-E9F3EF6F9AB9}"/>
          </ac:spMkLst>
        </pc:spChg>
        <pc:spChg chg="mod">
          <ac:chgData name="Sally Sanford" userId="43f05d94-43c8-44d5-ae1b-87f5ba93de40" providerId="ADAL" clId="{D7A84BE7-4978-4A8D-BB07-DA124FC4CF16}" dt="2023-02-07T20:25:08.721" v="448" actId="20577"/>
          <ac:spMkLst>
            <pc:docMk/>
            <pc:sldMk cId="2333447758" sldId="503"/>
            <ac:spMk id="18" creationId="{BD428791-2EEC-4FDA-8F04-02A332E05C9F}"/>
          </ac:spMkLst>
        </pc:spChg>
        <pc:spChg chg="mod">
          <ac:chgData name="Sally Sanford" userId="43f05d94-43c8-44d5-ae1b-87f5ba93de40" providerId="ADAL" clId="{D7A84BE7-4978-4A8D-BB07-DA124FC4CF16}" dt="2023-02-07T20:30:51.228" v="523" actId="6549"/>
          <ac:spMkLst>
            <pc:docMk/>
            <pc:sldMk cId="2333447758" sldId="503"/>
            <ac:spMk id="19" creationId="{EED00BBA-9FAD-42D7-B437-B0BFDF2665BE}"/>
          </ac:spMkLst>
        </pc:spChg>
        <pc:spChg chg="mod">
          <ac:chgData name="Sally Sanford" userId="43f05d94-43c8-44d5-ae1b-87f5ba93de40" providerId="ADAL" clId="{D7A84BE7-4978-4A8D-BB07-DA124FC4CF16}" dt="2023-02-07T20:25:20.320" v="454" actId="20577"/>
          <ac:spMkLst>
            <pc:docMk/>
            <pc:sldMk cId="2333447758" sldId="503"/>
            <ac:spMk id="20" creationId="{2F4B7D74-18A6-45D6-95B7-509426CB6E8B}"/>
          </ac:spMkLst>
        </pc:spChg>
        <pc:spChg chg="mod">
          <ac:chgData name="Sally Sanford" userId="43f05d94-43c8-44d5-ae1b-87f5ba93de40" providerId="ADAL" clId="{D7A84BE7-4978-4A8D-BB07-DA124FC4CF16}" dt="2023-02-07T20:30:32.161" v="507" actId="20577"/>
          <ac:spMkLst>
            <pc:docMk/>
            <pc:sldMk cId="2333447758" sldId="503"/>
            <ac:spMk id="21" creationId="{4B1F99C7-CFFD-4C3E-A588-AB58F6A3C635}"/>
          </ac:spMkLst>
        </pc:spChg>
        <pc:spChg chg="mod">
          <ac:chgData name="Sally Sanford" userId="43f05d94-43c8-44d5-ae1b-87f5ba93de40" providerId="ADAL" clId="{D7A84BE7-4978-4A8D-BB07-DA124FC4CF16}" dt="2023-02-07T20:31:14.644" v="531" actId="14100"/>
          <ac:spMkLst>
            <pc:docMk/>
            <pc:sldMk cId="2333447758" sldId="503"/>
            <ac:spMk id="22" creationId="{7AA5D574-A8C7-454E-9E0A-407BBF8582B4}"/>
          </ac:spMkLst>
        </pc:spChg>
        <pc:spChg chg="mod">
          <ac:chgData name="Sally Sanford" userId="43f05d94-43c8-44d5-ae1b-87f5ba93de40" providerId="ADAL" clId="{D7A84BE7-4978-4A8D-BB07-DA124FC4CF16}" dt="2023-02-07T20:26:03.472" v="470" actId="1076"/>
          <ac:spMkLst>
            <pc:docMk/>
            <pc:sldMk cId="2333447758" sldId="503"/>
            <ac:spMk id="23" creationId="{A5067225-A24A-4445-9564-AB5561666681}"/>
          </ac:spMkLst>
        </pc:spChg>
        <pc:spChg chg="mod">
          <ac:chgData name="Sally Sanford" userId="43f05d94-43c8-44d5-ae1b-87f5ba93de40" providerId="ADAL" clId="{D7A84BE7-4978-4A8D-BB07-DA124FC4CF16}" dt="2023-02-07T20:26:37.016" v="477" actId="1076"/>
          <ac:spMkLst>
            <pc:docMk/>
            <pc:sldMk cId="2333447758" sldId="503"/>
            <ac:spMk id="24" creationId="{EA259733-D531-4746-8A43-870724B4477B}"/>
          </ac:spMkLst>
        </pc:spChg>
        <pc:spChg chg="mod">
          <ac:chgData name="Sally Sanford" userId="43f05d94-43c8-44d5-ae1b-87f5ba93de40" providerId="ADAL" clId="{D7A84BE7-4978-4A8D-BB07-DA124FC4CF16}" dt="2023-02-07T20:25:37.334" v="469" actId="20577"/>
          <ac:spMkLst>
            <pc:docMk/>
            <pc:sldMk cId="2333447758" sldId="503"/>
            <ac:spMk id="25" creationId="{A7D450A5-8866-4EA1-83CF-EE0F774C5D30}"/>
          </ac:spMkLst>
        </pc:spChg>
        <pc:spChg chg="mod">
          <ac:chgData name="Sally Sanford" userId="43f05d94-43c8-44d5-ae1b-87f5ba93de40" providerId="ADAL" clId="{D7A84BE7-4978-4A8D-BB07-DA124FC4CF16}" dt="2023-02-07T20:27:14.258" v="482" actId="14100"/>
          <ac:spMkLst>
            <pc:docMk/>
            <pc:sldMk cId="2333447758" sldId="503"/>
            <ac:spMk id="26" creationId="{78F02F83-2344-428D-8DC8-393A2D911092}"/>
          </ac:spMkLst>
        </pc:spChg>
        <pc:spChg chg="mod">
          <ac:chgData name="Sally Sanford" userId="43f05d94-43c8-44d5-ae1b-87f5ba93de40" providerId="ADAL" clId="{D7A84BE7-4978-4A8D-BB07-DA124FC4CF16}" dt="2023-02-07T20:31:01.629" v="530" actId="6549"/>
          <ac:spMkLst>
            <pc:docMk/>
            <pc:sldMk cId="2333447758" sldId="503"/>
            <ac:spMk id="27" creationId="{B4A4FE24-FE78-4AC4-AD30-A73E4ECA6200}"/>
          </ac:spMkLst>
        </pc:spChg>
        <pc:spChg chg="mod">
          <ac:chgData name="Sally Sanford" userId="43f05d94-43c8-44d5-ae1b-87f5ba93de40" providerId="ADAL" clId="{D7A84BE7-4978-4A8D-BB07-DA124FC4CF16}" dt="2023-02-07T20:30:56.175" v="527" actId="20577"/>
          <ac:spMkLst>
            <pc:docMk/>
            <pc:sldMk cId="2333447758" sldId="503"/>
            <ac:spMk id="28" creationId="{0432630F-6711-4C38-B796-76CFB58C3AA5}"/>
          </ac:spMkLst>
        </pc:spChg>
        <pc:spChg chg="mod">
          <ac:chgData name="Sally Sanford" userId="43f05d94-43c8-44d5-ae1b-87f5ba93de40" providerId="ADAL" clId="{D7A84BE7-4978-4A8D-BB07-DA124FC4CF16}" dt="2023-02-07T20:30:45.602" v="516" actId="20577"/>
          <ac:spMkLst>
            <pc:docMk/>
            <pc:sldMk cId="2333447758" sldId="503"/>
            <ac:spMk id="49" creationId="{955F448F-E724-40C3-AA11-90396247DB90}"/>
          </ac:spMkLst>
        </pc:spChg>
        <pc:graphicFrameChg chg="mod">
          <ac:chgData name="Sally Sanford" userId="43f05d94-43c8-44d5-ae1b-87f5ba93de40" providerId="ADAL" clId="{D7A84BE7-4978-4A8D-BB07-DA124FC4CF16}" dt="2023-02-07T20:26:05.818" v="471"/>
          <ac:graphicFrameMkLst>
            <pc:docMk/>
            <pc:sldMk cId="2333447758" sldId="503"/>
            <ac:graphicFrameMk id="13" creationId="{4858CE51-CD41-4626-AEBA-C24D2CAB6B5B}"/>
          </ac:graphicFrameMkLst>
        </pc:graphicFrameChg>
        <pc:graphicFrameChg chg="mod">
          <ac:chgData name="Sally Sanford" userId="43f05d94-43c8-44d5-ae1b-87f5ba93de40" providerId="ADAL" clId="{D7A84BE7-4978-4A8D-BB07-DA124FC4CF16}" dt="2023-02-07T20:29:45.979" v="498"/>
          <ac:graphicFrameMkLst>
            <pc:docMk/>
            <pc:sldMk cId="2333447758" sldId="503"/>
            <ac:graphicFrameMk id="14" creationId="{682015EB-27A7-449D-B9B6-2B84565492F4}"/>
          </ac:graphicFrameMkLst>
        </pc:graphicFrameChg>
        <pc:cxnChg chg="mod">
          <ac:chgData name="Sally Sanford" userId="43f05d94-43c8-44d5-ae1b-87f5ba93de40" providerId="ADAL" clId="{D7A84BE7-4978-4A8D-BB07-DA124FC4CF16}" dt="2023-02-07T20:26:46.041" v="478" actId="14100"/>
          <ac:cxnSpMkLst>
            <pc:docMk/>
            <pc:sldMk cId="2333447758" sldId="503"/>
            <ac:cxnSpMk id="30" creationId="{1161FBCC-9897-4A9E-85C5-30B7310676F4}"/>
          </ac:cxnSpMkLst>
        </pc:cxnChg>
        <pc:cxnChg chg="mod">
          <ac:chgData name="Sally Sanford" userId="43f05d94-43c8-44d5-ae1b-87f5ba93de40" providerId="ADAL" clId="{D7A84BE7-4978-4A8D-BB07-DA124FC4CF16}" dt="2023-02-07T20:26:28.319" v="475" actId="1076"/>
          <ac:cxnSpMkLst>
            <pc:docMk/>
            <pc:sldMk cId="2333447758" sldId="503"/>
            <ac:cxnSpMk id="31" creationId="{AB5132DE-388E-4FCA-9421-A9768CE55E66}"/>
          </ac:cxnSpMkLst>
        </pc:cxnChg>
        <pc:cxnChg chg="mod">
          <ac:chgData name="Sally Sanford" userId="43f05d94-43c8-44d5-ae1b-87f5ba93de40" providerId="ADAL" clId="{D7A84BE7-4978-4A8D-BB07-DA124FC4CF16}" dt="2023-02-07T20:27:00.552" v="480" actId="1076"/>
          <ac:cxnSpMkLst>
            <pc:docMk/>
            <pc:sldMk cId="2333447758" sldId="503"/>
            <ac:cxnSpMk id="34" creationId="{F3D89179-77FB-413F-BC3B-3D8F2EECD99C}"/>
          </ac:cxnSpMkLst>
        </pc:cxnChg>
        <pc:cxnChg chg="mod">
          <ac:chgData name="Sally Sanford" userId="43f05d94-43c8-44d5-ae1b-87f5ba93de40" providerId="ADAL" clId="{D7A84BE7-4978-4A8D-BB07-DA124FC4CF16}" dt="2023-02-07T20:27:14.258" v="482" actId="14100"/>
          <ac:cxnSpMkLst>
            <pc:docMk/>
            <pc:sldMk cId="2333447758" sldId="503"/>
            <ac:cxnSpMk id="36" creationId="{D7D2F553-6116-4C40-97BB-4CAD88EF5902}"/>
          </ac:cxnSpMkLst>
        </pc:cxnChg>
        <pc:cxnChg chg="mod">
          <ac:chgData name="Sally Sanford" userId="43f05d94-43c8-44d5-ae1b-87f5ba93de40" providerId="ADAL" clId="{D7A84BE7-4978-4A8D-BB07-DA124FC4CF16}" dt="2023-02-07T20:29:34.507" v="496" actId="14100"/>
          <ac:cxnSpMkLst>
            <pc:docMk/>
            <pc:sldMk cId="2333447758" sldId="503"/>
            <ac:cxnSpMk id="38" creationId="{8520BE7A-A827-4841-AFFB-834022C9CF2B}"/>
          </ac:cxnSpMkLst>
        </pc:cxnChg>
        <pc:cxnChg chg="mod">
          <ac:chgData name="Sally Sanford" userId="43f05d94-43c8-44d5-ae1b-87f5ba93de40" providerId="ADAL" clId="{D7A84BE7-4978-4A8D-BB07-DA124FC4CF16}" dt="2023-02-07T20:30:24.123" v="504" actId="14100"/>
          <ac:cxnSpMkLst>
            <pc:docMk/>
            <pc:sldMk cId="2333447758" sldId="503"/>
            <ac:cxnSpMk id="41" creationId="{1669EA4D-08D5-4BFB-A002-7E7A2AF4F353}"/>
          </ac:cxnSpMkLst>
        </pc:cxnChg>
        <pc:cxnChg chg="mod">
          <ac:chgData name="Sally Sanford" userId="43f05d94-43c8-44d5-ae1b-87f5ba93de40" providerId="ADAL" clId="{D7A84BE7-4978-4A8D-BB07-DA124FC4CF16}" dt="2023-02-07T20:30:14.770" v="503" actId="1076"/>
          <ac:cxnSpMkLst>
            <pc:docMk/>
            <pc:sldMk cId="2333447758" sldId="503"/>
            <ac:cxnSpMk id="47" creationId="{87743632-2D99-4466-952C-14F8D8F2FB1D}"/>
          </ac:cxnSpMkLst>
        </pc:cxnChg>
        <pc:cxnChg chg="mod">
          <ac:chgData name="Sally Sanford" userId="43f05d94-43c8-44d5-ae1b-87f5ba93de40" providerId="ADAL" clId="{D7A84BE7-4978-4A8D-BB07-DA124FC4CF16}" dt="2023-02-07T20:29:59.860" v="501" actId="14100"/>
          <ac:cxnSpMkLst>
            <pc:docMk/>
            <pc:sldMk cId="2333447758" sldId="503"/>
            <ac:cxnSpMk id="50" creationId="{8A00E9D5-98F9-4591-B9AA-024D30BDE1C7}"/>
          </ac:cxnSpMkLst>
        </pc:cxnChg>
      </pc:sldChg>
      <pc:sldChg chg="addSp delSp modSp mod addCm delCm modCm modNotesTx">
        <pc:chgData name="Sally Sanford" userId="43f05d94-43c8-44d5-ae1b-87f5ba93de40" providerId="ADAL" clId="{D7A84BE7-4978-4A8D-BB07-DA124FC4CF16}" dt="2023-02-15T22:35:58.366" v="2817" actId="255"/>
        <pc:sldMkLst>
          <pc:docMk/>
          <pc:sldMk cId="4028679123" sldId="504"/>
        </pc:sldMkLst>
        <pc:spChg chg="add del">
          <ac:chgData name="Sally Sanford" userId="43f05d94-43c8-44d5-ae1b-87f5ba93de40" providerId="ADAL" clId="{D7A84BE7-4978-4A8D-BB07-DA124FC4CF16}" dt="2023-02-13T19:53:28.964" v="1063" actId="478"/>
          <ac:spMkLst>
            <pc:docMk/>
            <pc:sldMk cId="4028679123" sldId="504"/>
            <ac:spMk id="2" creationId="{9CBDC335-5096-4131-98F7-55B133FE72C8}"/>
          </ac:spMkLst>
        </pc:spChg>
        <pc:spChg chg="add del mod ord">
          <ac:chgData name="Sally Sanford" userId="43f05d94-43c8-44d5-ae1b-87f5ba93de40" providerId="ADAL" clId="{D7A84BE7-4978-4A8D-BB07-DA124FC4CF16}" dt="2023-02-13T19:58:37.863" v="1212" actId="478"/>
          <ac:spMkLst>
            <pc:docMk/>
            <pc:sldMk cId="4028679123" sldId="504"/>
            <ac:spMk id="4" creationId="{A1409603-B3CD-4726-80A9-9990BD6920B4}"/>
          </ac:spMkLst>
        </pc:spChg>
        <pc:spChg chg="mod">
          <ac:chgData name="Sally Sanford" userId="43f05d94-43c8-44d5-ae1b-87f5ba93de40" providerId="ADAL" clId="{D7A84BE7-4978-4A8D-BB07-DA124FC4CF16}" dt="2023-02-13T12:55:51.369" v="1010" actId="27636"/>
          <ac:spMkLst>
            <pc:docMk/>
            <pc:sldMk cId="4028679123" sldId="504"/>
            <ac:spMk id="5" creationId="{9511318F-F60E-4A69-9444-140A0C96B893}"/>
          </ac:spMkLst>
        </pc:spChg>
        <pc:grpChg chg="del mod ord">
          <ac:chgData name="Sally Sanford" userId="43f05d94-43c8-44d5-ae1b-87f5ba93de40" providerId="ADAL" clId="{D7A84BE7-4978-4A8D-BB07-DA124FC4CF16}" dt="2023-02-13T19:59:40.760" v="1220" actId="478"/>
          <ac:grpSpMkLst>
            <pc:docMk/>
            <pc:sldMk cId="4028679123" sldId="504"/>
            <ac:grpSpMk id="13" creationId="{4F269E9D-6393-4F83-B486-F7881BF36886}"/>
          </ac:grpSpMkLst>
        </pc:grpChg>
        <pc:graphicFrameChg chg="mod">
          <ac:chgData name="Sally Sanford" userId="43f05d94-43c8-44d5-ae1b-87f5ba93de40" providerId="ADAL" clId="{D7A84BE7-4978-4A8D-BB07-DA124FC4CF16}" dt="2023-02-15T21:35:43.017" v="2136" actId="14100"/>
          <ac:graphicFrameMkLst>
            <pc:docMk/>
            <pc:sldMk cId="4028679123" sldId="504"/>
            <ac:graphicFrameMk id="7" creationId="{B170D8B0-618E-4697-A093-6B7CA086C32E}"/>
          </ac:graphicFrameMkLst>
        </pc:graphicFrameChg>
        <pc:graphicFrameChg chg="mod">
          <ac:chgData name="Sally Sanford" userId="43f05d94-43c8-44d5-ae1b-87f5ba93de40" providerId="ADAL" clId="{D7A84BE7-4978-4A8D-BB07-DA124FC4CF16}" dt="2023-02-15T21:36:11.616" v="2142" actId="1076"/>
          <ac:graphicFrameMkLst>
            <pc:docMk/>
            <pc:sldMk cId="4028679123" sldId="504"/>
            <ac:graphicFrameMk id="11" creationId="{CA5A171A-A3FA-4D85-AC64-4C54F8FD2593}"/>
          </ac:graphicFrameMkLst>
        </pc:graphicFrameChg>
        <pc:graphicFrameChg chg="add del mod">
          <ac:chgData name="Sally Sanford" userId="43f05d94-43c8-44d5-ae1b-87f5ba93de40" providerId="ADAL" clId="{D7A84BE7-4978-4A8D-BB07-DA124FC4CF16}" dt="2023-02-13T19:59:19.594" v="1219" actId="478"/>
          <ac:graphicFrameMkLst>
            <pc:docMk/>
            <pc:sldMk cId="4028679123" sldId="504"/>
            <ac:graphicFrameMk id="12" creationId="{BB77A1F9-A3A1-4826-8636-138A267595E4}"/>
          </ac:graphicFrameMkLst>
        </pc:graphicFrameChg>
        <pc:picChg chg="mod">
          <ac:chgData name="Sally Sanford" userId="43f05d94-43c8-44d5-ae1b-87f5ba93de40" providerId="ADAL" clId="{D7A84BE7-4978-4A8D-BB07-DA124FC4CF16}" dt="2023-02-13T19:53:03.164" v="1061" actId="1076"/>
          <ac:picMkLst>
            <pc:docMk/>
            <pc:sldMk cId="4028679123" sldId="504"/>
            <ac:picMk id="3" creationId="{047CD142-8DEA-45B8-8BA3-9C6D91D2F210}"/>
          </ac:picMkLst>
        </pc:picChg>
      </pc:sldChg>
      <pc:sldChg chg="modNotesTx">
        <pc:chgData name="Sally Sanford" userId="43f05d94-43c8-44d5-ae1b-87f5ba93de40" providerId="ADAL" clId="{D7A84BE7-4978-4A8D-BB07-DA124FC4CF16}" dt="2023-02-15T22:36:23.711" v="2818" actId="2711"/>
        <pc:sldMkLst>
          <pc:docMk/>
          <pc:sldMk cId="352634772" sldId="508"/>
        </pc:sldMkLst>
      </pc:sldChg>
      <pc:sldChg chg="delCm">
        <pc:chgData name="Sally Sanford" userId="43f05d94-43c8-44d5-ae1b-87f5ba93de40" providerId="ADAL" clId="{D7A84BE7-4978-4A8D-BB07-DA124FC4CF16}" dt="2023-02-15T22:21:49.143" v="2778" actId="1592"/>
        <pc:sldMkLst>
          <pc:docMk/>
          <pc:sldMk cId="2559001902" sldId="509"/>
        </pc:sldMkLst>
      </pc:sldChg>
      <pc:sldChg chg="delCm">
        <pc:chgData name="Sally Sanford" userId="43f05d94-43c8-44d5-ae1b-87f5ba93de40" providerId="ADAL" clId="{D7A84BE7-4978-4A8D-BB07-DA124FC4CF16}" dt="2023-02-15T22:21:49.131" v="2757" actId="1592"/>
        <pc:sldMkLst>
          <pc:docMk/>
          <pc:sldMk cId="2371532840" sldId="512"/>
        </pc:sldMkLst>
      </pc:sldChg>
    </pc:docChg>
  </pc:docChgLst>
  <pc:docChgLst>
    <pc:chgData name="Sanford, Sally" userId="S::sjsanford@gateschili.org::43f05d94-43c8-44d5-ae1b-87f5ba93de40" providerId="AD" clId="Web-{AE13AB7B-A8C5-834C-178D-B645E34CED71}"/>
    <pc:docChg chg="">
      <pc:chgData name="Sanford, Sally" userId="S::sjsanford@gateschili.org::43f05d94-43c8-44d5-ae1b-87f5ba93de40" providerId="AD" clId="Web-{AE13AB7B-A8C5-834C-178D-B645E34CED71}" dt="2022-03-10T18:12:35.447" v="0"/>
      <pc:docMkLst>
        <pc:docMk/>
      </pc:docMkLst>
      <pc:sldChg chg="addCm">
        <pc:chgData name="Sanford, Sally" userId="S::sjsanford@gateschili.org::43f05d94-43c8-44d5-ae1b-87f5ba93de40" providerId="AD" clId="Web-{AE13AB7B-A8C5-834C-178D-B645E34CED71}" dt="2022-03-10T18:12:35.447" v="0"/>
        <pc:sldMkLst>
          <pc:docMk/>
          <pc:sldMk cId="531867847" sldId="414"/>
        </pc:sldMkLst>
      </pc:sldChg>
    </pc:docChg>
  </pc:docChgLst>
  <pc:docChgLst>
    <pc:chgData name="Lamb, Anna" userId="c1fcc003-dcb1-404f-a2bb-b6929ae64666" providerId="ADAL" clId="{5C5817C4-02FC-44C8-B956-847EECC5DCF5}"/>
    <pc:docChg chg="undo redo custSel addSld delSld modSld sldOrd modNotesMaster">
      <pc:chgData name="Lamb, Anna" userId="c1fcc003-dcb1-404f-a2bb-b6929ae64666" providerId="ADAL" clId="{5C5817C4-02FC-44C8-B956-847EECC5DCF5}" dt="2024-03-08T01:29:56.761" v="5204"/>
      <pc:docMkLst>
        <pc:docMk/>
      </pc:docMkLst>
      <pc:sldChg chg="modSp mod ord">
        <pc:chgData name="Lamb, Anna" userId="c1fcc003-dcb1-404f-a2bb-b6929ae64666" providerId="ADAL" clId="{5C5817C4-02FC-44C8-B956-847EECC5DCF5}" dt="2024-02-22T14:36:27.710" v="3953"/>
        <pc:sldMkLst>
          <pc:docMk/>
          <pc:sldMk cId="1318005134" sldId="259"/>
        </pc:sldMkLst>
        <pc:spChg chg="mod">
          <ac:chgData name="Lamb, Anna" userId="c1fcc003-dcb1-404f-a2bb-b6929ae64666" providerId="ADAL" clId="{5C5817C4-02FC-44C8-B956-847EECC5DCF5}" dt="2024-01-29T14:19:56.137" v="0"/>
          <ac:spMkLst>
            <pc:docMk/>
            <pc:sldMk cId="1318005134" sldId="259"/>
            <ac:spMk id="2" creationId="{00000000-0000-0000-0000-000000000000}"/>
          </ac:spMkLst>
        </pc:spChg>
        <pc:spChg chg="mod">
          <ac:chgData name="Lamb, Anna" userId="c1fcc003-dcb1-404f-a2bb-b6929ae64666" providerId="ADAL" clId="{5C5817C4-02FC-44C8-B956-847EECC5DCF5}" dt="2024-01-29T14:20:18.695" v="19" actId="20577"/>
          <ac:spMkLst>
            <pc:docMk/>
            <pc:sldMk cId="1318005134" sldId="259"/>
            <ac:spMk id="3" creationId="{00000000-0000-0000-0000-000000000000}"/>
          </ac:spMkLst>
        </pc:spChg>
      </pc:sldChg>
      <pc:sldChg chg="modSp mod addCm delCm">
        <pc:chgData name="Lamb, Anna" userId="c1fcc003-dcb1-404f-a2bb-b6929ae64666" providerId="ADAL" clId="{5C5817C4-02FC-44C8-B956-847EECC5DCF5}" dt="2024-03-07T20:00:28.821" v="5086"/>
        <pc:sldMkLst>
          <pc:docMk/>
          <pc:sldMk cId="2373807412" sldId="260"/>
        </pc:sldMkLst>
        <pc:spChg chg="mod">
          <ac:chgData name="Lamb, Anna" userId="c1fcc003-dcb1-404f-a2bb-b6929ae64666" providerId="ADAL" clId="{5C5817C4-02FC-44C8-B956-847EECC5DCF5}" dt="2024-02-07T19:05:11.017" v="152" actId="20577"/>
          <ac:spMkLst>
            <pc:docMk/>
            <pc:sldMk cId="2373807412" sldId="260"/>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0:28.821" v="5086"/>
              <pc2:cmMkLst xmlns:pc2="http://schemas.microsoft.com/office/powerpoint/2019/9/main/command">
                <pc:docMk/>
                <pc:sldMk cId="2373807412" sldId="260"/>
                <pc2:cmMk id="{846067C4-572B-4CCF-8EB0-0AA97B90A6F4}"/>
              </pc2:cmMkLst>
            </pc226:cmChg>
          </p:ext>
        </pc:extLst>
      </pc:sldChg>
      <pc:sldChg chg="modSp mod addCm delCm modNotesTx">
        <pc:chgData name="Lamb, Anna" userId="c1fcc003-dcb1-404f-a2bb-b6929ae64666" providerId="ADAL" clId="{5C5817C4-02FC-44C8-B956-847EECC5DCF5}" dt="2024-03-07T20:01:25.248" v="5090"/>
        <pc:sldMkLst>
          <pc:docMk/>
          <pc:sldMk cId="920888955" sldId="266"/>
        </pc:sldMkLst>
        <pc:spChg chg="mod">
          <ac:chgData name="Lamb, Anna" userId="c1fcc003-dcb1-404f-a2bb-b6929ae64666" providerId="ADAL" clId="{5C5817C4-02FC-44C8-B956-847EECC5DCF5}" dt="2024-03-04T20:20:28.783" v="4199" actId="20577"/>
          <ac:spMkLst>
            <pc:docMk/>
            <pc:sldMk cId="920888955" sldId="266"/>
            <ac:spMk id="3" creationId="{00000000-0000-0000-0000-000000000000}"/>
          </ac:spMkLst>
        </pc:spChg>
        <pc:picChg chg="mod">
          <ac:chgData name="Lamb, Anna" userId="c1fcc003-dcb1-404f-a2bb-b6929ae64666" providerId="ADAL" clId="{5C5817C4-02FC-44C8-B956-847EECC5DCF5}" dt="2024-02-12T16:57:25.900" v="965" actId="1076"/>
          <ac:picMkLst>
            <pc:docMk/>
            <pc:sldMk cId="920888955" sldId="266"/>
            <ac:picMk id="8" creationId="{C17969BB-AB03-995A-45C9-4722C8B6D0AD}"/>
          </ac:picMkLst>
        </pc:pic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1:25.248" v="5090"/>
              <pc2:cmMkLst xmlns:pc2="http://schemas.microsoft.com/office/powerpoint/2019/9/main/command">
                <pc:docMk/>
                <pc:sldMk cId="920888955" sldId="266"/>
                <pc2:cmMk id="{606DCFA8-DAA5-4955-805F-23A4AF47A758}"/>
              </pc2:cmMkLst>
            </pc226:cmChg>
          </p:ext>
        </pc:extLst>
      </pc:sldChg>
      <pc:sldChg chg="delSp modSp mod addCm delCm modNotesTx">
        <pc:chgData name="Lamb, Anna" userId="c1fcc003-dcb1-404f-a2bb-b6929ae64666" providerId="ADAL" clId="{5C5817C4-02FC-44C8-B956-847EECC5DCF5}" dt="2024-03-07T20:30:23.680" v="5156"/>
        <pc:sldMkLst>
          <pc:docMk/>
          <pc:sldMk cId="4080174211" sldId="271"/>
        </pc:sldMkLst>
        <pc:spChg chg="mod">
          <ac:chgData name="Lamb, Anna" userId="c1fcc003-dcb1-404f-a2bb-b6929ae64666" providerId="ADAL" clId="{5C5817C4-02FC-44C8-B956-847EECC5DCF5}" dt="2024-03-07T16:30:14.674" v="4714" actId="403"/>
          <ac:spMkLst>
            <pc:docMk/>
            <pc:sldMk cId="4080174211" sldId="271"/>
            <ac:spMk id="2" creationId="{00000000-0000-0000-0000-000000000000}"/>
          </ac:spMkLst>
        </pc:spChg>
        <pc:spChg chg="del">
          <ac:chgData name="Lamb, Anna" userId="c1fcc003-dcb1-404f-a2bb-b6929ae64666" providerId="ADAL" clId="{5C5817C4-02FC-44C8-B956-847EECC5DCF5}" dt="2024-03-07T16:20:50.113" v="4645" actId="478"/>
          <ac:spMkLst>
            <pc:docMk/>
            <pc:sldMk cId="4080174211" sldId="271"/>
            <ac:spMk id="3" creationId="{AD8F409F-7603-196B-00AC-6368923567F7}"/>
          </ac:spMkLst>
        </pc:spChg>
        <pc:graphicFrameChg chg="mod">
          <ac:chgData name="Lamb, Anna" userId="c1fcc003-dcb1-404f-a2bb-b6929ae64666" providerId="ADAL" clId="{5C5817C4-02FC-44C8-B956-847EECC5DCF5}" dt="2024-03-07T16:38:18.831" v="4922"/>
          <ac:graphicFrameMkLst>
            <pc:docMk/>
            <pc:sldMk cId="4080174211" sldId="271"/>
            <ac:graphicFrameMk id="7" creationId="{93E5FAD6-9DD6-4C95-A127-F5F379209D81}"/>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23.680" v="5156"/>
              <pc2:cmMkLst xmlns:pc2="http://schemas.microsoft.com/office/powerpoint/2019/9/main/command">
                <pc:docMk/>
                <pc:sldMk cId="4080174211" sldId="271"/>
                <pc2:cmMk id="{0F6B66C3-91A1-4123-B265-322949A8E6D0}"/>
              </pc2:cmMkLst>
            </pc226:cmChg>
          </p:ext>
        </pc:extLst>
      </pc:sldChg>
      <pc:sldChg chg="addSp delSp modSp mod addCm delCm modCm modNotesTx">
        <pc:chgData name="Lamb, Anna" userId="c1fcc003-dcb1-404f-a2bb-b6929ae64666" providerId="ADAL" clId="{5C5817C4-02FC-44C8-B956-847EECC5DCF5}" dt="2024-03-07T20:48:27.013" v="5181"/>
        <pc:sldMkLst>
          <pc:docMk/>
          <pc:sldMk cId="3436640772" sldId="277"/>
        </pc:sldMkLst>
        <pc:graphicFrameChg chg="add mod">
          <ac:chgData name="Lamb, Anna" userId="c1fcc003-dcb1-404f-a2bb-b6929ae64666" providerId="ADAL" clId="{5C5817C4-02FC-44C8-B956-847EECC5DCF5}" dt="2024-02-22T15:04:46.843" v="4119" actId="1076"/>
          <ac:graphicFrameMkLst>
            <pc:docMk/>
            <pc:sldMk cId="3436640772" sldId="277"/>
            <ac:graphicFrameMk id="3" creationId="{DD424E43-CAD4-1EE3-51ED-369F0D5BD805}"/>
          </ac:graphicFrameMkLst>
        </pc:graphicFrameChg>
        <pc:graphicFrameChg chg="del mod modGraphic">
          <ac:chgData name="Lamb, Anna" userId="c1fcc003-dcb1-404f-a2bb-b6929ae64666" providerId="ADAL" clId="{5C5817C4-02FC-44C8-B956-847EECC5DCF5}" dt="2024-02-16T16:00:21.665" v="3938" actId="478"/>
          <ac:graphicFrameMkLst>
            <pc:docMk/>
            <pc:sldMk cId="3436640772" sldId="277"/>
            <ac:graphicFrameMk id="7" creationId="{0E882A85-F5D4-07A6-9023-A57711466B6B}"/>
          </ac:graphicFrameMkLst>
        </pc:graphicFrame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5C5817C4-02FC-44C8-B956-847EECC5DCF5}" dt="2024-03-07T20:48:27.013" v="5181"/>
              <pc2:cmMkLst xmlns:pc2="http://schemas.microsoft.com/office/powerpoint/2019/9/main/command">
                <pc:docMk/>
                <pc:sldMk cId="3436640772" sldId="277"/>
                <pc2:cmMk id="{5DF6DC71-2FED-45AC-88C0-6B6952ED43A1}"/>
              </pc2:cmMkLst>
              <pc226:cmRplyChg chg="add">
                <pc226:chgData name="Lamb, Anna" userId="c1fcc003-dcb1-404f-a2bb-b6929ae64666" providerId="ADAL" clId="{5C5817C4-02FC-44C8-B956-847EECC5DCF5}" dt="2024-03-07T13:32:27.965" v="4350"/>
                <pc2:cmRplyMkLst xmlns:pc2="http://schemas.microsoft.com/office/powerpoint/2019/9/main/command">
                  <pc:docMk/>
                  <pc:sldMk cId="3436640772" sldId="277"/>
                  <pc2:cmMk id="{5DF6DC71-2FED-45AC-88C0-6B6952ED43A1}"/>
                  <pc2:cmRplyMk id="{C05EBC0C-C7E2-4D58-82A8-6A56D3042AED}"/>
                </pc2:cmRplyMkLst>
              </pc226:cmRplyChg>
            </pc226:cmChg>
          </p:ext>
        </pc:extLst>
      </pc:sldChg>
      <pc:sldChg chg="modSp del mod">
        <pc:chgData name="Lamb, Anna" userId="c1fcc003-dcb1-404f-a2bb-b6929ae64666" providerId="ADAL" clId="{5C5817C4-02FC-44C8-B956-847EECC5DCF5}" dt="2024-02-07T20:14:08.704" v="692" actId="2696"/>
        <pc:sldMkLst>
          <pc:docMk/>
          <pc:sldMk cId="3619191033" sldId="278"/>
        </pc:sldMkLst>
        <pc:spChg chg="mod">
          <ac:chgData name="Lamb, Anna" userId="c1fcc003-dcb1-404f-a2bb-b6929ae64666" providerId="ADAL" clId="{5C5817C4-02FC-44C8-B956-847EECC5DCF5}" dt="2024-02-07T19:55:00.826" v="516" actId="1076"/>
          <ac:spMkLst>
            <pc:docMk/>
            <pc:sldMk cId="3619191033" sldId="278"/>
            <ac:spMk id="3" creationId="{0DE1D243-108A-D01E-5FB4-1F0CAD992B82}"/>
          </ac:spMkLst>
        </pc:spChg>
        <pc:spChg chg="mod">
          <ac:chgData name="Lamb, Anna" userId="c1fcc003-dcb1-404f-a2bb-b6929ae64666" providerId="ADAL" clId="{5C5817C4-02FC-44C8-B956-847EECC5DCF5}" dt="2024-02-07T19:54:20.731" v="507" actId="1076"/>
          <ac:spMkLst>
            <pc:docMk/>
            <pc:sldMk cId="3619191033" sldId="278"/>
            <ac:spMk id="4098" creationId="{00000000-0000-0000-0000-000000000000}"/>
          </ac:spMkLst>
        </pc:spChg>
        <pc:spChg chg="mod">
          <ac:chgData name="Lamb, Anna" userId="c1fcc003-dcb1-404f-a2bb-b6929ae64666" providerId="ADAL" clId="{5C5817C4-02FC-44C8-B956-847EECC5DCF5}" dt="2024-02-07T19:54:55.151" v="515" actId="1076"/>
          <ac:spMkLst>
            <pc:docMk/>
            <pc:sldMk cId="3619191033" sldId="278"/>
            <ac:spMk id="4099" creationId="{00000000-0000-0000-0000-000000000000}"/>
          </ac:spMkLst>
        </pc:spChg>
      </pc:sldChg>
      <pc:sldChg chg="modSp mod">
        <pc:chgData name="Lamb, Anna" userId="c1fcc003-dcb1-404f-a2bb-b6929ae64666" providerId="ADAL" clId="{5C5817C4-02FC-44C8-B956-847EECC5DCF5}" dt="2024-02-13T17:09:44.789" v="2395" actId="27636"/>
        <pc:sldMkLst>
          <pc:docMk/>
          <pc:sldMk cId="2431813379" sldId="279"/>
        </pc:sldMkLst>
        <pc:spChg chg="mod">
          <ac:chgData name="Lamb, Anna" userId="c1fcc003-dcb1-404f-a2bb-b6929ae64666" providerId="ADAL" clId="{5C5817C4-02FC-44C8-B956-847EECC5DCF5}" dt="2024-01-29T14:19:56.137" v="0"/>
          <ac:spMkLst>
            <pc:docMk/>
            <pc:sldMk cId="2431813379" sldId="279"/>
            <ac:spMk id="2" creationId="{00000000-0000-0000-0000-000000000000}"/>
          </ac:spMkLst>
        </pc:spChg>
        <pc:spChg chg="mod">
          <ac:chgData name="Lamb, Anna" userId="c1fcc003-dcb1-404f-a2bb-b6929ae64666" providerId="ADAL" clId="{5C5817C4-02FC-44C8-B956-847EECC5DCF5}" dt="2024-02-13T17:09:44.789" v="2395" actId="27636"/>
          <ac:spMkLst>
            <pc:docMk/>
            <pc:sldMk cId="2431813379" sldId="279"/>
            <ac:spMk id="3" creationId="{00000000-0000-0000-0000-000000000000}"/>
          </ac:spMkLst>
        </pc:spChg>
      </pc:sldChg>
      <pc:sldChg chg="modSp mod addCm delCm modNotesTx">
        <pc:chgData name="Lamb, Anna" userId="c1fcc003-dcb1-404f-a2bb-b6929ae64666" providerId="ADAL" clId="{5C5817C4-02FC-44C8-B956-847EECC5DCF5}" dt="2024-03-07T19:59:13.587" v="5076"/>
        <pc:sldMkLst>
          <pc:docMk/>
          <pc:sldMk cId="767699138" sldId="307"/>
        </pc:sldMkLst>
        <pc:spChg chg="mod">
          <ac:chgData name="Lamb, Anna" userId="c1fcc003-dcb1-404f-a2bb-b6929ae64666" providerId="ADAL" clId="{5C5817C4-02FC-44C8-B956-847EECC5DCF5}" dt="2024-02-07T19:07:17.488" v="201" actId="1076"/>
          <ac:spMkLst>
            <pc:docMk/>
            <pc:sldMk cId="767699138" sldId="307"/>
            <ac:spMk id="4" creationId="{00000000-0000-0000-0000-000000000000}"/>
          </ac:spMkLst>
        </pc:spChg>
        <pc:spChg chg="mod">
          <ac:chgData name="Lamb, Anna" userId="c1fcc003-dcb1-404f-a2bb-b6929ae64666" providerId="ADAL" clId="{5C5817C4-02FC-44C8-B956-847EECC5DCF5}" dt="2024-02-07T19:13:55.689" v="455" actId="27636"/>
          <ac:spMkLst>
            <pc:docMk/>
            <pc:sldMk cId="767699138" sldId="307"/>
            <ac:spMk id="5"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19:59:13.587" v="5076"/>
              <pc2:cmMkLst xmlns:pc2="http://schemas.microsoft.com/office/powerpoint/2019/9/main/command">
                <pc:docMk/>
                <pc:sldMk cId="767699138" sldId="307"/>
                <pc2:cmMk id="{74F64C80-BD18-481B-92E8-2CD9CBB2AB8E}"/>
              </pc2:cmMkLst>
            </pc226:cmChg>
          </p:ext>
        </pc:extLst>
      </pc:sldChg>
      <pc:sldChg chg="delCm">
        <pc:chgData name="Lamb, Anna" userId="c1fcc003-dcb1-404f-a2bb-b6929ae64666" providerId="ADAL" clId="{5C5817C4-02FC-44C8-B956-847EECC5DCF5}" dt="2024-03-07T20:47:42.715" v="5174"/>
        <pc:sldMkLst>
          <pc:docMk/>
          <pc:sldMk cId="2271943984" sldId="317"/>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47:42.715" v="5174"/>
              <pc2:cmMkLst xmlns:pc2="http://schemas.microsoft.com/office/powerpoint/2019/9/main/command">
                <pc:docMk/>
                <pc:sldMk cId="2271943984" sldId="317"/>
                <pc2:cmMk id="{97CBE0E6-27CC-4F0C-8A8A-F859990A4551}"/>
              </pc2:cmMkLst>
            </pc226:cmChg>
          </p:ext>
        </pc:extLst>
      </pc:sldChg>
      <pc:sldChg chg="delCm">
        <pc:chgData name="Lamb, Anna" userId="c1fcc003-dcb1-404f-a2bb-b6929ae64666" providerId="ADAL" clId="{5C5817C4-02FC-44C8-B956-847EECC5DCF5}" dt="2024-03-07T20:47:58.694" v="5176"/>
        <pc:sldMkLst>
          <pc:docMk/>
          <pc:sldMk cId="4084255925" sldId="347"/>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47:58.694" v="5176"/>
              <pc2:cmMkLst xmlns:pc2="http://schemas.microsoft.com/office/powerpoint/2019/9/main/command">
                <pc:docMk/>
                <pc:sldMk cId="4084255925" sldId="347"/>
                <pc2:cmMk id="{D821747D-67C2-480A-AEF0-5139FF00C496}"/>
              </pc2:cmMkLst>
            </pc226:cmChg>
          </p:ext>
        </pc:extLst>
      </pc:sldChg>
      <pc:sldChg chg="delCm">
        <pc:chgData name="Lamb, Anna" userId="c1fcc003-dcb1-404f-a2bb-b6929ae64666" providerId="ADAL" clId="{5C5817C4-02FC-44C8-B956-847EECC5DCF5}" dt="2024-03-07T20:48:04.633" v="5177"/>
        <pc:sldMkLst>
          <pc:docMk/>
          <pc:sldMk cId="3494891390" sldId="353"/>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48:04.633" v="5177"/>
              <pc2:cmMkLst xmlns:pc2="http://schemas.microsoft.com/office/powerpoint/2019/9/main/command">
                <pc:docMk/>
                <pc:sldMk cId="3494891390" sldId="353"/>
                <pc2:cmMk id="{600B7A93-2759-4B43-844B-D5703FEA47C9}"/>
              </pc2:cmMkLst>
            </pc226:cmChg>
          </p:ext>
        </pc:extLst>
      </pc:sldChg>
      <pc:sldChg chg="modSp mod addCm delCm modNotesTx">
        <pc:chgData name="Lamb, Anna" userId="c1fcc003-dcb1-404f-a2bb-b6929ae64666" providerId="ADAL" clId="{5C5817C4-02FC-44C8-B956-847EECC5DCF5}" dt="2024-03-07T20:01:56.523" v="5093"/>
        <pc:sldMkLst>
          <pc:docMk/>
          <pc:sldMk cId="878374386" sldId="360"/>
        </pc:sldMkLst>
        <pc:spChg chg="mod">
          <ac:chgData name="Lamb, Anna" userId="c1fcc003-dcb1-404f-a2bb-b6929ae64666" providerId="ADAL" clId="{5C5817C4-02FC-44C8-B956-847EECC5DCF5}" dt="2024-01-29T14:19:56.137" v="0"/>
          <ac:spMkLst>
            <pc:docMk/>
            <pc:sldMk cId="878374386" sldId="360"/>
            <ac:spMk id="2" creationId="{9CF2674E-9B96-49E9-BE1E-8B4BDF2A93C5}"/>
          </ac:spMkLst>
        </pc:spChg>
        <pc:spChg chg="mod">
          <ac:chgData name="Lamb, Anna" userId="c1fcc003-dcb1-404f-a2bb-b6929ae64666" providerId="ADAL" clId="{5C5817C4-02FC-44C8-B956-847EECC5DCF5}" dt="2024-02-12T18:04:56.346" v="1490" actId="20577"/>
          <ac:spMkLst>
            <pc:docMk/>
            <pc:sldMk cId="878374386" sldId="360"/>
            <ac:spMk id="26" creationId="{0E79FAA8-3DD2-4D0B-8E04-534A879A669C}"/>
          </ac:spMkLst>
        </pc:spChg>
        <pc:spChg chg="mod">
          <ac:chgData name="Lamb, Anna" userId="c1fcc003-dcb1-404f-a2bb-b6929ae64666" providerId="ADAL" clId="{5C5817C4-02FC-44C8-B956-847EECC5DCF5}" dt="2024-02-12T18:06:24.931" v="1501" actId="20577"/>
          <ac:spMkLst>
            <pc:docMk/>
            <pc:sldMk cId="878374386" sldId="360"/>
            <ac:spMk id="28" creationId="{CD795FAC-B7B1-4263-B7BE-984AFB355487}"/>
          </ac:spMkLst>
        </pc:spChg>
        <pc:spChg chg="mod">
          <ac:chgData name="Lamb, Anna" userId="c1fcc003-dcb1-404f-a2bb-b6929ae64666" providerId="ADAL" clId="{5C5817C4-02FC-44C8-B956-847EECC5DCF5}" dt="2024-02-12T18:05:00.101" v="1491" actId="20577"/>
          <ac:spMkLst>
            <pc:docMk/>
            <pc:sldMk cId="878374386" sldId="360"/>
            <ac:spMk id="29" creationId="{4E7169C4-1A4C-438B-B3E8-A7B16C4ECAA9}"/>
          </ac:spMkLst>
        </pc:spChg>
        <pc:spChg chg="mod">
          <ac:chgData name="Lamb, Anna" userId="c1fcc003-dcb1-404f-a2bb-b6929ae64666" providerId="ADAL" clId="{5C5817C4-02FC-44C8-B956-847EECC5DCF5}" dt="2024-02-12T18:05:13.586" v="1494" actId="20577"/>
          <ac:spMkLst>
            <pc:docMk/>
            <pc:sldMk cId="878374386" sldId="360"/>
            <ac:spMk id="39" creationId="{50DD0B8A-BEEA-4CAA-A85F-15B2959A3360}"/>
          </ac:spMkLst>
        </pc:spChg>
        <pc:spChg chg="mod">
          <ac:chgData name="Lamb, Anna" userId="c1fcc003-dcb1-404f-a2bb-b6929ae64666" providerId="ADAL" clId="{5C5817C4-02FC-44C8-B956-847EECC5DCF5}" dt="2024-02-12T18:05:27.924" v="1497" actId="20577"/>
          <ac:spMkLst>
            <pc:docMk/>
            <pc:sldMk cId="878374386" sldId="360"/>
            <ac:spMk id="40" creationId="{BE20B49E-5A15-4CDD-9C77-951E13B1C97E}"/>
          </ac:spMkLst>
        </pc:spChg>
        <pc:spChg chg="mod">
          <ac:chgData name="Lamb, Anna" userId="c1fcc003-dcb1-404f-a2bb-b6929ae64666" providerId="ADAL" clId="{5C5817C4-02FC-44C8-B956-847EECC5DCF5}" dt="2024-02-12T18:05:57.530" v="1499" actId="20577"/>
          <ac:spMkLst>
            <pc:docMk/>
            <pc:sldMk cId="878374386" sldId="360"/>
            <ac:spMk id="41" creationId="{FA413168-2F4E-42A4-AED5-3F2083F3D42F}"/>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1:56.523" v="5093"/>
              <pc2:cmMkLst xmlns:pc2="http://schemas.microsoft.com/office/powerpoint/2019/9/main/command">
                <pc:docMk/>
                <pc:sldMk cId="878374386" sldId="360"/>
                <pc2:cmMk id="{97E5EDFB-1DCD-4108-99B2-D77C40E8E8A1}"/>
              </pc2:cmMkLst>
            </pc226:cmChg>
          </p:ext>
        </pc:extLst>
      </pc:sldChg>
      <pc:sldChg chg="modSp mod addCm delCm">
        <pc:chgData name="Lamb, Anna" userId="c1fcc003-dcb1-404f-a2bb-b6929ae64666" providerId="ADAL" clId="{5C5817C4-02FC-44C8-B956-847EECC5DCF5}" dt="2024-03-07T20:01:46.277" v="5092"/>
        <pc:sldMkLst>
          <pc:docMk/>
          <pc:sldMk cId="1282749616" sldId="367"/>
        </pc:sldMkLst>
        <pc:spChg chg="mod">
          <ac:chgData name="Lamb, Anna" userId="c1fcc003-dcb1-404f-a2bb-b6929ae64666" providerId="ADAL" clId="{5C5817C4-02FC-44C8-B956-847EECC5DCF5}" dt="2024-02-12T17:16:09.534" v="1485" actId="20577"/>
          <ac:spMkLst>
            <pc:docMk/>
            <pc:sldMk cId="1282749616" sldId="367"/>
            <ac:spMk id="10" creationId="{C6E8A511-2D44-4E8F-BFB6-C2CDD6E46C62}"/>
          </ac:spMkLst>
        </pc:spChg>
        <pc:spChg chg="mod">
          <ac:chgData name="Lamb, Anna" userId="c1fcc003-dcb1-404f-a2bb-b6929ae64666" providerId="ADAL" clId="{5C5817C4-02FC-44C8-B956-847EECC5DCF5}" dt="2024-02-12T17:13:38.996" v="1328" actId="20577"/>
          <ac:spMkLst>
            <pc:docMk/>
            <pc:sldMk cId="1282749616" sldId="367"/>
            <ac:spMk id="13" creationId="{4AC3FB56-69A3-425E-8342-E18D7F072835}"/>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1:46.277" v="5092"/>
              <pc2:cmMkLst xmlns:pc2="http://schemas.microsoft.com/office/powerpoint/2019/9/main/command">
                <pc:docMk/>
                <pc:sldMk cId="1282749616" sldId="367"/>
                <pc2:cmMk id="{4B87DC6F-F2ED-4EE6-9CFA-2C7073AF47BA}"/>
              </pc2:cmMkLst>
            </pc226:cmChg>
          </p:ext>
        </pc:extLst>
      </pc:sldChg>
      <pc:sldChg chg="delSp modSp mod">
        <pc:chgData name="Lamb, Anna" userId="c1fcc003-dcb1-404f-a2bb-b6929ae64666" providerId="ADAL" clId="{5C5817C4-02FC-44C8-B956-847EECC5DCF5}" dt="2024-02-07T18:53:10.727" v="31" actId="478"/>
        <pc:sldMkLst>
          <pc:docMk/>
          <pc:sldMk cId="1815222604" sldId="383"/>
        </pc:sldMkLst>
        <pc:spChg chg="mod">
          <ac:chgData name="Lamb, Anna" userId="c1fcc003-dcb1-404f-a2bb-b6929ae64666" providerId="ADAL" clId="{5C5817C4-02FC-44C8-B956-847EECC5DCF5}" dt="2024-01-29T14:21:00.461" v="30" actId="20577"/>
          <ac:spMkLst>
            <pc:docMk/>
            <pc:sldMk cId="1815222604" sldId="383"/>
            <ac:spMk id="3" creationId="{868709C9-559A-4CC9-9072-3F925F59E179}"/>
          </ac:spMkLst>
        </pc:spChg>
        <pc:picChg chg="del">
          <ac:chgData name="Lamb, Anna" userId="c1fcc003-dcb1-404f-a2bb-b6929ae64666" providerId="ADAL" clId="{5C5817C4-02FC-44C8-B956-847EECC5DCF5}" dt="2024-02-07T18:53:10.727" v="31" actId="478"/>
          <ac:picMkLst>
            <pc:docMk/>
            <pc:sldMk cId="1815222604" sldId="383"/>
            <ac:picMk id="5" creationId="{EB448A08-22F7-6E48-BABE-214F7174301A}"/>
          </ac:picMkLst>
        </pc:picChg>
      </pc:sldChg>
      <pc:sldChg chg="delCm">
        <pc:chgData name="Lamb, Anna" userId="c1fcc003-dcb1-404f-a2bb-b6929ae64666" providerId="ADAL" clId="{5C5817C4-02FC-44C8-B956-847EECC5DCF5}" dt="2024-03-07T19:59:29.577" v="5078"/>
        <pc:sldMkLst>
          <pc:docMk/>
          <pc:sldMk cId="2085729377" sldId="388"/>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19:59:28.108" v="5077"/>
              <pc2:cmMkLst xmlns:pc2="http://schemas.microsoft.com/office/powerpoint/2019/9/main/command">
                <pc:docMk/>
                <pc:sldMk cId="2085729377" sldId="388"/>
                <pc2:cmMk id="{418DF076-9669-4EF8-BE7B-D8438A392BCA}"/>
              </pc2:cmMkLst>
            </pc226:cmChg>
            <pc226:cmChg xmlns:pc226="http://schemas.microsoft.com/office/powerpoint/2022/06/main/command" chg="del">
              <pc226:chgData name="Lamb, Anna" userId="c1fcc003-dcb1-404f-a2bb-b6929ae64666" providerId="ADAL" clId="{5C5817C4-02FC-44C8-B956-847EECC5DCF5}" dt="2024-03-07T19:59:29.577" v="5078"/>
              <pc2:cmMkLst xmlns:pc2="http://schemas.microsoft.com/office/powerpoint/2019/9/main/command">
                <pc:docMk/>
                <pc:sldMk cId="2085729377" sldId="388"/>
                <pc2:cmMk id="{55A6F4F0-FB74-412B-AF19-7CDFFFAB2E65}"/>
              </pc2:cmMkLst>
            </pc226:cmChg>
          </p:ext>
        </pc:extLst>
      </pc:sldChg>
      <pc:sldChg chg="addSp delSp modSp del mod">
        <pc:chgData name="Lamb, Anna" userId="c1fcc003-dcb1-404f-a2bb-b6929ae64666" providerId="ADAL" clId="{5C5817C4-02FC-44C8-B956-847EECC5DCF5}" dt="2024-02-15T16:15:48.661" v="3735" actId="2696"/>
        <pc:sldMkLst>
          <pc:docMk/>
          <pc:sldMk cId="1556551508" sldId="394"/>
        </pc:sldMkLst>
        <pc:spChg chg="del mod">
          <ac:chgData name="Lamb, Anna" userId="c1fcc003-dcb1-404f-a2bb-b6929ae64666" providerId="ADAL" clId="{5C5817C4-02FC-44C8-B956-847EECC5DCF5}" dt="2024-02-15T16:15:21.433" v="3731" actId="478"/>
          <ac:spMkLst>
            <pc:docMk/>
            <pc:sldMk cId="1556551508" sldId="394"/>
            <ac:spMk id="4" creationId="{A56A73B0-1CE2-AFB6-631B-B9DB86D422D1}"/>
          </ac:spMkLst>
        </pc:spChg>
        <pc:spChg chg="add del mod">
          <ac:chgData name="Lamb, Anna" userId="c1fcc003-dcb1-404f-a2bb-b6929ae64666" providerId="ADAL" clId="{5C5817C4-02FC-44C8-B956-847EECC5DCF5}" dt="2024-02-15T16:15:25.387" v="3732" actId="478"/>
          <ac:spMkLst>
            <pc:docMk/>
            <pc:sldMk cId="1556551508" sldId="394"/>
            <ac:spMk id="5" creationId="{F70AA1AF-B0CF-06EA-5263-5BED4E7C64A1}"/>
          </ac:spMkLst>
        </pc:spChg>
        <pc:picChg chg="del">
          <ac:chgData name="Lamb, Anna" userId="c1fcc003-dcb1-404f-a2bb-b6929ae64666" providerId="ADAL" clId="{5C5817C4-02FC-44C8-B956-847EECC5DCF5}" dt="2024-02-15T16:15:15.342" v="3728" actId="478"/>
          <ac:picMkLst>
            <pc:docMk/>
            <pc:sldMk cId="1556551508" sldId="394"/>
            <ac:picMk id="3" creationId="{A05CA20E-3056-49BC-5063-863BB29814D7}"/>
          </ac:picMkLst>
        </pc:picChg>
      </pc:sldChg>
      <pc:sldChg chg="delCm">
        <pc:chgData name="Lamb, Anna" userId="c1fcc003-dcb1-404f-a2bb-b6929ae64666" providerId="ADAL" clId="{5C5817C4-02FC-44C8-B956-847EECC5DCF5}" dt="2024-03-07T20:00:08.994" v="5084"/>
        <pc:sldMkLst>
          <pc:docMk/>
          <pc:sldMk cId="2614945501" sldId="398"/>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0:05.669" v="5083"/>
              <pc2:cmMkLst xmlns:pc2="http://schemas.microsoft.com/office/powerpoint/2019/9/main/command">
                <pc:docMk/>
                <pc:sldMk cId="2614945501" sldId="398"/>
                <pc2:cmMk id="{D02CAE2C-1DB2-4403-B4B7-6483462336CD}"/>
              </pc2:cmMkLst>
            </pc226:cmChg>
            <pc226:cmChg xmlns:pc226="http://schemas.microsoft.com/office/powerpoint/2022/06/main/command" chg="del">
              <pc226:chgData name="Lamb, Anna" userId="c1fcc003-dcb1-404f-a2bb-b6929ae64666" providerId="ADAL" clId="{5C5817C4-02FC-44C8-B956-847EECC5DCF5}" dt="2024-03-07T20:00:08.994" v="5084"/>
              <pc2:cmMkLst xmlns:pc2="http://schemas.microsoft.com/office/powerpoint/2019/9/main/command">
                <pc:docMk/>
                <pc:sldMk cId="2614945501" sldId="398"/>
                <pc2:cmMk id="{19FDCA34-8A98-4603-852C-D08F154327C0}"/>
              </pc2:cmMkLst>
            </pc226:cmChg>
          </p:ext>
        </pc:extLst>
      </pc:sldChg>
      <pc:sldChg chg="delCm">
        <pc:chgData name="Lamb, Anna" userId="c1fcc003-dcb1-404f-a2bb-b6929ae64666" providerId="ADAL" clId="{5C5817C4-02FC-44C8-B956-847EECC5DCF5}" dt="2024-03-07T19:58:33.167" v="5075"/>
        <pc:sldMkLst>
          <pc:docMk/>
          <pc:sldMk cId="3605748945" sldId="40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19:58:33.167" v="5075"/>
              <pc2:cmMkLst xmlns:pc2="http://schemas.microsoft.com/office/powerpoint/2019/9/main/command">
                <pc:docMk/>
                <pc:sldMk cId="3605748945" sldId="404"/>
                <pc2:cmMk id="{ACDF8B9E-A0F6-4E80-AFCB-F16B3D801DFF}"/>
              </pc2:cmMkLst>
            </pc226:cmChg>
            <pc226:cmChg xmlns:pc226="http://schemas.microsoft.com/office/powerpoint/2022/06/main/command" chg="del">
              <pc226:chgData name="Lamb, Anna" userId="c1fcc003-dcb1-404f-a2bb-b6929ae64666" providerId="ADAL" clId="{5C5817C4-02FC-44C8-B956-847EECC5DCF5}" dt="2024-03-07T19:58:31.287" v="5074"/>
              <pc2:cmMkLst xmlns:pc2="http://schemas.microsoft.com/office/powerpoint/2019/9/main/command">
                <pc:docMk/>
                <pc:sldMk cId="3605748945" sldId="404"/>
                <pc2:cmMk id="{CFAA2CE8-0B5C-4F50-A257-4EB3F5FAD6CE}"/>
              </pc2:cmMkLst>
            </pc226:cmChg>
          </p:ext>
        </pc:extLst>
      </pc:sldChg>
      <pc:sldChg chg="delCm">
        <pc:chgData name="Lamb, Anna" userId="c1fcc003-dcb1-404f-a2bb-b6929ae64666" providerId="ADAL" clId="{5C5817C4-02FC-44C8-B956-847EECC5DCF5}" dt="2024-03-07T20:00:19.917" v="5085"/>
        <pc:sldMkLst>
          <pc:docMk/>
          <pc:sldMk cId="2621275159" sldId="407"/>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0:19.917" v="5085"/>
              <pc2:cmMkLst xmlns:pc2="http://schemas.microsoft.com/office/powerpoint/2019/9/main/command">
                <pc:docMk/>
                <pc:sldMk cId="2621275159" sldId="407"/>
                <pc2:cmMk id="{0F269584-48B7-4443-A981-13D13546AEF1}"/>
              </pc2:cmMkLst>
            </pc226:cmChg>
          </p:ext>
        </pc:extLst>
      </pc:sldChg>
      <pc:sldChg chg="modSp mod addCm delCm modCm modNotesTx">
        <pc:chgData name="Lamb, Anna" userId="c1fcc003-dcb1-404f-a2bb-b6929ae64666" providerId="ADAL" clId="{5C5817C4-02FC-44C8-B956-847EECC5DCF5}" dt="2024-03-07T20:46:50.874" v="5164"/>
        <pc:sldMkLst>
          <pc:docMk/>
          <pc:sldMk cId="2949022439" sldId="413"/>
        </pc:sldMkLst>
        <pc:spChg chg="mod">
          <ac:chgData name="Lamb, Anna" userId="c1fcc003-dcb1-404f-a2bb-b6929ae64666" providerId="ADAL" clId="{5C5817C4-02FC-44C8-B956-847EECC5DCF5}" dt="2024-03-07T16:44:18.417" v="4927" actId="20577"/>
          <ac:spMkLst>
            <pc:docMk/>
            <pc:sldMk cId="2949022439" sldId="413"/>
            <ac:spMk id="10" creationId="{1D908EF5-A1A6-4671-B13F-9DD9742D3270}"/>
          </ac:spMkLst>
        </pc:sp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5C5817C4-02FC-44C8-B956-847EECC5DCF5}" dt="2024-03-07T20:46:50.874" v="5164"/>
              <pc2:cmMkLst xmlns:pc2="http://schemas.microsoft.com/office/powerpoint/2019/9/main/command">
                <pc:docMk/>
                <pc:sldMk cId="2949022439" sldId="413"/>
                <pc2:cmMk id="{5261F4CB-98A0-439F-92B2-08781273BA6F}"/>
              </pc2:cmMkLst>
              <pc226:cmRplyChg chg="add">
                <pc226:chgData name="Lamb, Anna" userId="c1fcc003-dcb1-404f-a2bb-b6929ae64666" providerId="ADAL" clId="{5C5817C4-02FC-44C8-B956-847EECC5DCF5}" dt="2024-03-07T16:50:03.790" v="5073"/>
                <pc2:cmRplyMkLst xmlns:pc2="http://schemas.microsoft.com/office/powerpoint/2019/9/main/command">
                  <pc:docMk/>
                  <pc:sldMk cId="2949022439" sldId="413"/>
                  <pc2:cmMk id="{5261F4CB-98A0-439F-92B2-08781273BA6F}"/>
                  <pc2:cmRplyMk id="{75BE123B-7B1A-4782-ADA9-4BA61BBCAB17}"/>
                </pc2:cmRplyMkLst>
              </pc226:cmRplyChg>
            </pc226:cmChg>
          </p:ext>
        </pc:extLst>
      </pc:sldChg>
      <pc:sldChg chg="modSp mod addCm delCm modCm">
        <pc:chgData name="Lamb, Anna" userId="c1fcc003-dcb1-404f-a2bb-b6929ae64666" providerId="ADAL" clId="{5C5817C4-02FC-44C8-B956-847EECC5DCF5}" dt="2024-03-07T20:47:19.525" v="5170"/>
        <pc:sldMkLst>
          <pc:docMk/>
          <pc:sldMk cId="531867847" sldId="414"/>
        </pc:sldMkLst>
        <pc:spChg chg="mod">
          <ac:chgData name="Lamb, Anna" userId="c1fcc003-dcb1-404f-a2bb-b6929ae64666" providerId="ADAL" clId="{5C5817C4-02FC-44C8-B956-847EECC5DCF5}" dt="2024-02-16T15:47:34.891" v="3780" actId="20577"/>
          <ac:spMkLst>
            <pc:docMk/>
            <pc:sldMk cId="531867847" sldId="414"/>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7:19.525" v="5170"/>
              <pc2:cmMkLst xmlns:pc2="http://schemas.microsoft.com/office/powerpoint/2019/9/main/command">
                <pc:docMk/>
                <pc:sldMk cId="531867847" sldId="414"/>
                <pc2:cmMk id="{CCBD844E-9A09-4796-9D76-C58FACDC48E3}"/>
              </pc2:cmMkLst>
              <pc226:cmRplyChg chg="add">
                <pc226:chgData name="Lamb, Anna" userId="c1fcc003-dcb1-404f-a2bb-b6929ae64666" providerId="ADAL" clId="{5C5817C4-02FC-44C8-B956-847EECC5DCF5}" dt="2024-02-15T16:03:16.331" v="3635"/>
                <pc2:cmRplyMkLst xmlns:pc2="http://schemas.microsoft.com/office/powerpoint/2019/9/main/command">
                  <pc:docMk/>
                  <pc:sldMk cId="531867847" sldId="414"/>
                  <pc2:cmMk id="{CCBD844E-9A09-4796-9D76-C58FACDC48E3}"/>
                  <pc2:cmRplyMk id="{8B2B819C-20B9-47C8-8E66-E54AF70FAAA1}"/>
                </pc2:cmRplyMkLst>
              </pc226:cmRplyChg>
            </pc226:cmChg>
          </p:ext>
        </pc:extLst>
      </pc:sldChg>
      <pc:sldChg chg="modSp mod delCm">
        <pc:chgData name="Lamb, Anna" userId="c1fcc003-dcb1-404f-a2bb-b6929ae64666" providerId="ADAL" clId="{5C5817C4-02FC-44C8-B956-847EECC5DCF5}" dt="2024-03-07T20:14:36.039" v="5108"/>
        <pc:sldMkLst>
          <pc:docMk/>
          <pc:sldMk cId="886269149" sldId="417"/>
        </pc:sldMkLst>
        <pc:spChg chg="mod">
          <ac:chgData name="Lamb, Anna" userId="c1fcc003-dcb1-404f-a2bb-b6929ae64666" providerId="ADAL" clId="{5C5817C4-02FC-44C8-B956-847EECC5DCF5}" dt="2024-02-16T17:03:31.851" v="3950" actId="1076"/>
          <ac:spMkLst>
            <pc:docMk/>
            <pc:sldMk cId="886269149" sldId="417"/>
            <ac:spMk id="2" creationId="{00000000-0000-0000-0000-000000000000}"/>
          </ac:spMkLst>
        </pc:spChg>
        <pc:picChg chg="mod">
          <ac:chgData name="Lamb, Anna" userId="c1fcc003-dcb1-404f-a2bb-b6929ae64666" providerId="ADAL" clId="{5C5817C4-02FC-44C8-B956-847EECC5DCF5}" dt="2024-02-16T17:03:37.600" v="3951" actId="1076"/>
          <ac:picMkLst>
            <pc:docMk/>
            <pc:sldMk cId="886269149" sldId="417"/>
            <ac:picMk id="10" creationId="{62DB43CD-9350-1C15-2776-B33BB85BB227}"/>
          </ac:picMkLst>
        </pc:pic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14:36.039" v="5108"/>
              <pc2:cmMkLst xmlns:pc2="http://schemas.microsoft.com/office/powerpoint/2019/9/main/command">
                <pc:docMk/>
                <pc:sldMk cId="886269149" sldId="417"/>
                <pc2:cmMk id="{7051234A-D88F-45AB-8C60-54FDE66006E9}"/>
              </pc2:cmMkLst>
            </pc226:cmChg>
          </p:ext>
        </pc:extLst>
      </pc:sldChg>
      <pc:sldChg chg="addSp delSp modSp mod addCm delCm modCm">
        <pc:chgData name="Lamb, Anna" userId="c1fcc003-dcb1-404f-a2bb-b6929ae64666" providerId="ADAL" clId="{5C5817C4-02FC-44C8-B956-847EECC5DCF5}" dt="2024-03-07T20:48:19.340" v="5180"/>
        <pc:sldMkLst>
          <pc:docMk/>
          <pc:sldMk cId="616153146" sldId="419"/>
        </pc:sldMkLst>
        <pc:spChg chg="mod">
          <ac:chgData name="Lamb, Anna" userId="c1fcc003-dcb1-404f-a2bb-b6929ae64666" providerId="ADAL" clId="{5C5817C4-02FC-44C8-B956-847EECC5DCF5}" dt="2024-02-22T15:18:32.844" v="4124" actId="1076"/>
          <ac:spMkLst>
            <pc:docMk/>
            <pc:sldMk cId="616153146" sldId="419"/>
            <ac:spMk id="2" creationId="{00000000-0000-0000-0000-000000000000}"/>
          </ac:spMkLst>
        </pc:spChg>
        <pc:spChg chg="mod">
          <ac:chgData name="Lamb, Anna" userId="c1fcc003-dcb1-404f-a2bb-b6929ae64666" providerId="ADAL" clId="{5C5817C4-02FC-44C8-B956-847EECC5DCF5}" dt="2024-02-15T16:16:20.993" v="3738" actId="6549"/>
          <ac:spMkLst>
            <pc:docMk/>
            <pc:sldMk cId="616153146" sldId="419"/>
            <ac:spMk id="3" creationId="{00000000-0000-0000-0000-000000000000}"/>
          </ac:spMkLst>
        </pc:spChg>
        <pc:spChg chg="add del mod">
          <ac:chgData name="Lamb, Anna" userId="c1fcc003-dcb1-404f-a2bb-b6929ae64666" providerId="ADAL" clId="{5C5817C4-02FC-44C8-B956-847EECC5DCF5}" dt="2024-02-16T15:48:48.271" v="3783" actId="478"/>
          <ac:spMkLst>
            <pc:docMk/>
            <pc:sldMk cId="616153146" sldId="419"/>
            <ac:spMk id="4" creationId="{EA3E33C0-2813-78BE-2B77-BB8F65F5C314}"/>
          </ac:spMkLst>
        </pc:spChg>
        <pc:extLst>
          <p:ext xmlns:p="http://schemas.openxmlformats.org/presentationml/2006/main" uri="{D6D511B9-2390-475A-947B-AFAB55BFBCF1}">
            <pc226:cmChg xmlns:pc226="http://schemas.microsoft.com/office/powerpoint/2022/06/main/command" chg="add del mod">
              <pc226:chgData name="Lamb, Anna" userId="c1fcc003-dcb1-404f-a2bb-b6929ae64666" providerId="ADAL" clId="{5C5817C4-02FC-44C8-B956-847EECC5DCF5}" dt="2024-03-07T20:48:19.340" v="5180"/>
              <pc2:cmMkLst xmlns:pc2="http://schemas.microsoft.com/office/powerpoint/2019/9/main/command">
                <pc:docMk/>
                <pc:sldMk cId="616153146" sldId="419"/>
                <pc2:cmMk id="{5DD71B77-64E5-478D-BD12-0CCA10608BA7}"/>
              </pc2:cmMkLst>
            </pc226:cmChg>
          </p:ext>
        </pc:extLst>
      </pc:sldChg>
      <pc:sldChg chg="delCm">
        <pc:chgData name="Lamb, Anna" userId="c1fcc003-dcb1-404f-a2bb-b6929ae64666" providerId="ADAL" clId="{5C5817C4-02FC-44C8-B956-847EECC5DCF5}" dt="2024-03-07T20:19:37.775" v="5119"/>
        <pc:sldMkLst>
          <pc:docMk/>
          <pc:sldMk cId="826839765" sldId="427"/>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19:37.775" v="5119"/>
              <pc2:cmMkLst xmlns:pc2="http://schemas.microsoft.com/office/powerpoint/2019/9/main/command">
                <pc:docMk/>
                <pc:sldMk cId="826839765" sldId="427"/>
                <pc2:cmMk id="{AFC06E55-B4E1-4400-8B5C-EEF1B055AC08}"/>
              </pc2:cmMkLst>
            </pc226:cmChg>
            <pc226:cmChg xmlns:pc226="http://schemas.microsoft.com/office/powerpoint/2022/06/main/command" chg="del">
              <pc226:chgData name="Lamb, Anna" userId="c1fcc003-dcb1-404f-a2bb-b6929ae64666" providerId="ADAL" clId="{5C5817C4-02FC-44C8-B956-847EECC5DCF5}" dt="2024-03-07T20:19:36.800" v="5118"/>
              <pc2:cmMkLst xmlns:pc2="http://schemas.microsoft.com/office/powerpoint/2019/9/main/command">
                <pc:docMk/>
                <pc:sldMk cId="826839765" sldId="427"/>
                <pc2:cmMk id="{FB93AAC2-E531-4C92-9AD3-6CCF1DFDBCC9}"/>
              </pc2:cmMkLst>
            </pc226:cmChg>
          </p:ext>
        </pc:extLst>
      </pc:sldChg>
      <pc:sldChg chg="delCm">
        <pc:chgData name="Lamb, Anna" userId="c1fcc003-dcb1-404f-a2bb-b6929ae64666" providerId="ADAL" clId="{5C5817C4-02FC-44C8-B956-847EECC5DCF5}" dt="2024-03-07T20:03:56.530" v="5099"/>
        <pc:sldMkLst>
          <pc:docMk/>
          <pc:sldMk cId="2850868364" sldId="433"/>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3:56.530" v="5099"/>
              <pc2:cmMkLst xmlns:pc2="http://schemas.microsoft.com/office/powerpoint/2019/9/main/command">
                <pc:docMk/>
                <pc:sldMk cId="2850868364" sldId="433"/>
                <pc2:cmMk id="{59D44D73-DE6C-4E3D-8A2C-500CDE8AB540}"/>
              </pc2:cmMkLst>
            </pc226:cmChg>
          </p:ext>
        </pc:extLst>
      </pc:sldChg>
      <pc:sldChg chg="delCm">
        <pc:chgData name="Lamb, Anna" userId="c1fcc003-dcb1-404f-a2bb-b6929ae64666" providerId="ADAL" clId="{5C5817C4-02FC-44C8-B956-847EECC5DCF5}" dt="2024-03-07T20:03:02.858" v="5097"/>
        <pc:sldMkLst>
          <pc:docMk/>
          <pc:sldMk cId="2217163295" sldId="43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3:02.858" v="5097"/>
              <pc2:cmMkLst xmlns:pc2="http://schemas.microsoft.com/office/powerpoint/2019/9/main/command">
                <pc:docMk/>
                <pc:sldMk cId="2217163295" sldId="434"/>
                <pc2:cmMk id="{B2EBDE1B-3EF8-4E34-B91A-76CF18624910}"/>
              </pc2:cmMkLst>
            </pc226:cmChg>
          </p:ext>
        </pc:extLst>
      </pc:sldChg>
      <pc:sldChg chg="delCm">
        <pc:chgData name="Lamb, Anna" userId="c1fcc003-dcb1-404f-a2bb-b6929ae64666" providerId="ADAL" clId="{5C5817C4-02FC-44C8-B956-847EECC5DCF5}" dt="2024-03-07T20:10:31.874" v="5100"/>
        <pc:sldMkLst>
          <pc:docMk/>
          <pc:sldMk cId="4182473986" sldId="435"/>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10:31.874" v="5100"/>
              <pc2:cmMkLst xmlns:pc2="http://schemas.microsoft.com/office/powerpoint/2019/9/main/command">
                <pc:docMk/>
                <pc:sldMk cId="4182473986" sldId="435"/>
                <pc2:cmMk id="{D57E70F1-E77C-498E-BD3D-E026BC2D7949}"/>
              </pc2:cmMkLst>
            </pc226:cmChg>
          </p:ext>
        </pc:extLst>
      </pc:sldChg>
      <pc:sldChg chg="delCm">
        <pc:chgData name="Lamb, Anna" userId="c1fcc003-dcb1-404f-a2bb-b6929ae64666" providerId="ADAL" clId="{5C5817C4-02FC-44C8-B956-847EECC5DCF5}" dt="2024-03-07T20:42:13.463" v="5163"/>
        <pc:sldMkLst>
          <pc:docMk/>
          <pc:sldMk cId="3091413996" sldId="436"/>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42:13.463" v="5163"/>
              <pc2:cmMkLst xmlns:pc2="http://schemas.microsoft.com/office/powerpoint/2019/9/main/command">
                <pc:docMk/>
                <pc:sldMk cId="3091413996" sldId="436"/>
                <pc2:cmMk id="{CEAEB518-5169-403B-823C-E885DF667E92}"/>
              </pc2:cmMkLst>
            </pc226:cmChg>
          </p:ext>
        </pc:extLst>
      </pc:sldChg>
      <pc:sldChg chg="modSp mod addCm delCm">
        <pc:chgData name="Lamb, Anna" userId="c1fcc003-dcb1-404f-a2bb-b6929ae64666" providerId="ADAL" clId="{5C5817C4-02FC-44C8-B956-847EECC5DCF5}" dt="2024-03-07T20:18:06.439" v="5115"/>
        <pc:sldMkLst>
          <pc:docMk/>
          <pc:sldMk cId="1326263056" sldId="437"/>
        </pc:sldMkLst>
        <pc:spChg chg="mod">
          <ac:chgData name="Lamb, Anna" userId="c1fcc003-dcb1-404f-a2bb-b6929ae64666" providerId="ADAL" clId="{5C5817C4-02FC-44C8-B956-847EECC5DCF5}" dt="2024-03-07T20:14:57.150" v="5111" actId="1076"/>
          <ac:spMkLst>
            <pc:docMk/>
            <pc:sldMk cId="1326263056" sldId="437"/>
            <ac:spMk id="3" creationId="{418DCE64-AC9C-4799-88D1-3C64E28122AE}"/>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18:06.439" v="5115"/>
              <pc2:cmMkLst xmlns:pc2="http://schemas.microsoft.com/office/powerpoint/2019/9/main/command">
                <pc:docMk/>
                <pc:sldMk cId="1326263056" sldId="437"/>
                <pc2:cmMk id="{9371F24F-7BE3-49F3-B8F0-A4DACBEC9A74}"/>
              </pc2:cmMkLst>
            </pc226:cmChg>
            <pc226:cmChg xmlns:pc226="http://schemas.microsoft.com/office/powerpoint/2022/06/main/command" chg="del">
              <pc226:chgData name="Lamb, Anna" userId="c1fcc003-dcb1-404f-a2bb-b6929ae64666" providerId="ADAL" clId="{5C5817C4-02FC-44C8-B956-847EECC5DCF5}" dt="2024-03-07T20:18:00.637" v="5114"/>
              <pc2:cmMkLst xmlns:pc2="http://schemas.microsoft.com/office/powerpoint/2019/9/main/command">
                <pc:docMk/>
                <pc:sldMk cId="1326263056" sldId="437"/>
                <pc2:cmMk id="{3C57B7CE-BA5A-4847-A216-9C490B5C5E40}"/>
              </pc2:cmMkLst>
            </pc226:cmChg>
          </p:ext>
        </pc:extLst>
      </pc:sldChg>
      <pc:sldChg chg="delCm">
        <pc:chgData name="Lamb, Anna" userId="c1fcc003-dcb1-404f-a2bb-b6929ae64666" providerId="ADAL" clId="{5C5817C4-02FC-44C8-B956-847EECC5DCF5}" dt="2024-03-07T20:19:01.083" v="5117"/>
        <pc:sldMkLst>
          <pc:docMk/>
          <pc:sldMk cId="120611877" sldId="442"/>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18:54.668" v="5116"/>
              <pc2:cmMkLst xmlns:pc2="http://schemas.microsoft.com/office/powerpoint/2019/9/main/command">
                <pc:docMk/>
                <pc:sldMk cId="120611877" sldId="442"/>
                <pc2:cmMk id="{EF89032F-8898-4B03-BB7F-96ADCE82C560}"/>
              </pc2:cmMkLst>
            </pc226:cmChg>
            <pc226:cmChg xmlns:pc226="http://schemas.microsoft.com/office/powerpoint/2022/06/main/command" chg="del">
              <pc226:chgData name="Lamb, Anna" userId="c1fcc003-dcb1-404f-a2bb-b6929ae64666" providerId="ADAL" clId="{5C5817C4-02FC-44C8-B956-847EECC5DCF5}" dt="2024-03-07T20:19:01.083" v="5117"/>
              <pc2:cmMkLst xmlns:pc2="http://schemas.microsoft.com/office/powerpoint/2019/9/main/command">
                <pc:docMk/>
                <pc:sldMk cId="120611877" sldId="442"/>
                <pc2:cmMk id="{55F842E4-A44F-464C-A4AC-CE608DA1AE7E}"/>
              </pc2:cmMkLst>
            </pc226:cmChg>
          </p:ext>
        </pc:extLst>
      </pc:sldChg>
      <pc:sldChg chg="delCm modNotesTx">
        <pc:chgData name="Lamb, Anna" userId="c1fcc003-dcb1-404f-a2bb-b6929ae64666" providerId="ADAL" clId="{5C5817C4-02FC-44C8-B956-847EECC5DCF5}" dt="2024-03-07T20:25:53.739" v="5128"/>
        <pc:sldMkLst>
          <pc:docMk/>
          <pc:sldMk cId="4057457268" sldId="44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25:53.739" v="5128"/>
              <pc2:cmMkLst xmlns:pc2="http://schemas.microsoft.com/office/powerpoint/2019/9/main/command">
                <pc:docMk/>
                <pc:sldMk cId="4057457268" sldId="444"/>
                <pc2:cmMk id="{BDCEF732-9B10-40F7-9F48-6D85764661EF}"/>
              </pc2:cmMkLst>
            </pc226:cmChg>
          </p:ext>
        </pc:extLst>
      </pc:sldChg>
      <pc:sldChg chg="delCm">
        <pc:chgData name="Lamb, Anna" userId="c1fcc003-dcb1-404f-a2bb-b6929ae64666" providerId="ADAL" clId="{5C5817C4-02FC-44C8-B956-847EECC5DCF5}" dt="2024-03-07T20:50:32.144" v="5185"/>
        <pc:sldMkLst>
          <pc:docMk/>
          <pc:sldMk cId="1702499420" sldId="445"/>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50:32.144" v="5185"/>
              <pc2:cmMkLst xmlns:pc2="http://schemas.microsoft.com/office/powerpoint/2019/9/main/command">
                <pc:docMk/>
                <pc:sldMk cId="1702499420" sldId="445"/>
                <pc2:cmMk id="{0EF7200B-14F2-443A-81A8-15B77F1440F7}"/>
              </pc2:cmMkLst>
            </pc226:cmChg>
          </p:ext>
        </pc:extLst>
      </pc:sldChg>
      <pc:sldChg chg="delCm">
        <pc:chgData name="Lamb, Anna" userId="c1fcc003-dcb1-404f-a2bb-b6929ae64666" providerId="ADAL" clId="{5C5817C4-02FC-44C8-B956-847EECC5DCF5}" dt="2024-03-07T20:51:20.865" v="5187"/>
        <pc:sldMkLst>
          <pc:docMk/>
          <pc:sldMk cId="2903887842" sldId="446"/>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51:20.865" v="5187"/>
              <pc2:cmMkLst xmlns:pc2="http://schemas.microsoft.com/office/powerpoint/2019/9/main/command">
                <pc:docMk/>
                <pc:sldMk cId="2903887842" sldId="446"/>
                <pc2:cmMk id="{3474E89C-3EAB-479E-BF6D-8BF02CE55A16}"/>
              </pc2:cmMkLst>
            </pc226:cmChg>
          </p:ext>
        </pc:extLst>
      </pc:sldChg>
      <pc:sldChg chg="delCm">
        <pc:chgData name="Lamb, Anna" userId="c1fcc003-dcb1-404f-a2bb-b6929ae64666" providerId="ADAL" clId="{5C5817C4-02FC-44C8-B956-847EECC5DCF5}" dt="2024-03-07T19:59:54.130" v="5082"/>
        <pc:sldMkLst>
          <pc:docMk/>
          <pc:sldMk cId="3869499895" sldId="448"/>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19:59:54.130" v="5082"/>
              <pc2:cmMkLst xmlns:pc2="http://schemas.microsoft.com/office/powerpoint/2019/9/main/command">
                <pc:docMk/>
                <pc:sldMk cId="3869499895" sldId="448"/>
                <pc2:cmMk id="{91B18C26-D833-4A8A-8F99-DEC2540072CC}"/>
              </pc2:cmMkLst>
            </pc226:cmChg>
            <pc226:cmChg xmlns:pc226="http://schemas.microsoft.com/office/powerpoint/2022/06/main/command" chg="del">
              <pc226:chgData name="Lamb, Anna" userId="c1fcc003-dcb1-404f-a2bb-b6929ae64666" providerId="ADAL" clId="{5C5817C4-02FC-44C8-B956-847EECC5DCF5}" dt="2024-03-07T19:59:52.189" v="5081"/>
              <pc2:cmMkLst xmlns:pc2="http://schemas.microsoft.com/office/powerpoint/2019/9/main/command">
                <pc:docMk/>
                <pc:sldMk cId="3869499895" sldId="448"/>
                <pc2:cmMk id="{8D4F43C0-2D20-487A-9CCD-CDA938D7EB6E}"/>
              </pc2:cmMkLst>
            </pc226:cmChg>
          </p:ext>
        </pc:extLst>
      </pc:sldChg>
      <pc:sldChg chg="delCm">
        <pc:chgData name="Lamb, Anna" userId="c1fcc003-dcb1-404f-a2bb-b6929ae64666" providerId="ADAL" clId="{5C5817C4-02FC-44C8-B956-847EECC5DCF5}" dt="2024-03-07T20:10:44.608" v="5101"/>
        <pc:sldMkLst>
          <pc:docMk/>
          <pc:sldMk cId="1102934509" sldId="450"/>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10:44.608" v="5101"/>
              <pc2:cmMkLst xmlns:pc2="http://schemas.microsoft.com/office/powerpoint/2019/9/main/command">
                <pc:docMk/>
                <pc:sldMk cId="1102934509" sldId="450"/>
                <pc2:cmMk id="{8E095B54-B09A-4BD1-8017-648830289D7D}"/>
              </pc2:cmMkLst>
            </pc226:cmChg>
          </p:ext>
        </pc:extLst>
      </pc:sldChg>
      <pc:sldChg chg="delCm">
        <pc:chgData name="Lamb, Anna" userId="c1fcc003-dcb1-404f-a2bb-b6929ae64666" providerId="ADAL" clId="{5C5817C4-02FC-44C8-B956-847EECC5DCF5}" dt="2024-03-07T20:19:47.885" v="5120"/>
        <pc:sldMkLst>
          <pc:docMk/>
          <pc:sldMk cId="17524377" sldId="451"/>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19:47.885" v="5120"/>
              <pc2:cmMkLst xmlns:pc2="http://schemas.microsoft.com/office/powerpoint/2019/9/main/command">
                <pc:docMk/>
                <pc:sldMk cId="17524377" sldId="451"/>
                <pc2:cmMk id="{2300BF80-A601-4CD3-B7DD-CD1FD2F4F487}"/>
              </pc2:cmMkLst>
            </pc226:cmChg>
          </p:ext>
        </pc:extLst>
      </pc:sldChg>
      <pc:sldChg chg="delCm">
        <pc:chgData name="Lamb, Anna" userId="c1fcc003-dcb1-404f-a2bb-b6929ae64666" providerId="ADAL" clId="{5C5817C4-02FC-44C8-B956-847EECC5DCF5}" dt="2024-03-07T20:48:07.468" v="5178"/>
        <pc:sldMkLst>
          <pc:docMk/>
          <pc:sldMk cId="1486215352" sldId="452"/>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48:07.468" v="5178"/>
              <pc2:cmMkLst xmlns:pc2="http://schemas.microsoft.com/office/powerpoint/2019/9/main/command">
                <pc:docMk/>
                <pc:sldMk cId="1486215352" sldId="452"/>
                <pc2:cmMk id="{E4C48BB4-8B72-48C6-A04A-36A9AEC358DA}"/>
              </pc2:cmMkLst>
            </pc226:cmChg>
          </p:ext>
        </pc:extLst>
      </pc:sldChg>
      <pc:sldChg chg="delCm modCm">
        <pc:chgData name="Lamb, Anna" userId="c1fcc003-dcb1-404f-a2bb-b6929ae64666" providerId="ADAL" clId="{5C5817C4-02FC-44C8-B956-847EECC5DCF5}" dt="2024-03-07T20:47:00.904" v="5166"/>
        <pc:sldMkLst>
          <pc:docMk/>
          <pc:sldMk cId="1454399295" sldId="453"/>
        </pc:sldMkLst>
        <pc:extLst>
          <p:ext xmlns:p="http://schemas.openxmlformats.org/presentationml/2006/main" uri="{D6D511B9-2390-475A-947B-AFAB55BFBCF1}">
            <pc226:cmChg xmlns:pc226="http://schemas.microsoft.com/office/powerpoint/2022/06/main/command" chg="del mod">
              <pc226:chgData name="Lamb, Anna" userId="c1fcc003-dcb1-404f-a2bb-b6929ae64666" providerId="ADAL" clId="{5C5817C4-02FC-44C8-B956-847EECC5DCF5}" dt="2024-03-07T20:47:00.904" v="5166"/>
              <pc2:cmMkLst xmlns:pc2="http://schemas.microsoft.com/office/powerpoint/2019/9/main/command">
                <pc:docMk/>
                <pc:sldMk cId="1454399295" sldId="453"/>
                <pc2:cmMk id="{51A05D8C-D606-4109-9A62-917A340388BF}"/>
              </pc2:cmMkLst>
            </pc226:cmChg>
          </p:ext>
        </pc:extLst>
      </pc:sldChg>
      <pc:sldChg chg="addSp delSp mod addAnim delAnim delCm">
        <pc:chgData name="Lamb, Anna" userId="c1fcc003-dcb1-404f-a2bb-b6929ae64666" providerId="ADAL" clId="{5C5817C4-02FC-44C8-B956-847EECC5DCF5}" dt="2024-03-07T19:59:44.378" v="5080"/>
        <pc:sldMkLst>
          <pc:docMk/>
          <pc:sldMk cId="3260175569" sldId="454"/>
        </pc:sldMkLst>
        <pc:spChg chg="add del">
          <ac:chgData name="Lamb, Anna" userId="c1fcc003-dcb1-404f-a2bb-b6929ae64666" providerId="ADAL" clId="{5C5817C4-02FC-44C8-B956-847EECC5DCF5}" dt="2024-02-07T18:54:09.151" v="33" actId="478"/>
          <ac:spMkLst>
            <pc:docMk/>
            <pc:sldMk cId="3260175569" sldId="454"/>
            <ac:spMk id="3" creationId="{22271C7A-103E-104C-98ED-7535146CEC49}"/>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19:59:40.939" v="5079"/>
              <pc2:cmMkLst xmlns:pc2="http://schemas.microsoft.com/office/powerpoint/2019/9/main/command">
                <pc:docMk/>
                <pc:sldMk cId="3260175569" sldId="454"/>
                <pc2:cmMk id="{56767A74-CE9C-40FF-918A-D982D1C529A4}"/>
              </pc2:cmMkLst>
            </pc226:cmChg>
            <pc226:cmChg xmlns:pc226="http://schemas.microsoft.com/office/powerpoint/2022/06/main/command" chg="del">
              <pc226:chgData name="Lamb, Anna" userId="c1fcc003-dcb1-404f-a2bb-b6929ae64666" providerId="ADAL" clId="{5C5817C4-02FC-44C8-B956-847EECC5DCF5}" dt="2024-03-07T19:59:44.378" v="5080"/>
              <pc2:cmMkLst xmlns:pc2="http://schemas.microsoft.com/office/powerpoint/2019/9/main/command">
                <pc:docMk/>
                <pc:sldMk cId="3260175569" sldId="454"/>
                <pc2:cmMk id="{C8824D7B-AF80-4712-8B3E-BE13CFB4E650}"/>
              </pc2:cmMkLst>
            </pc226:cmChg>
          </p:ext>
        </pc:extLst>
      </pc:sldChg>
      <pc:sldChg chg="modSp mod addCm delCm modNotesTx">
        <pc:chgData name="Lamb, Anna" userId="c1fcc003-dcb1-404f-a2bb-b6929ae64666" providerId="ADAL" clId="{5C5817C4-02FC-44C8-B956-847EECC5DCF5}" dt="2024-03-07T20:00:38.068" v="5087"/>
        <pc:sldMkLst>
          <pc:docMk/>
          <pc:sldMk cId="3036612370" sldId="455"/>
        </pc:sldMkLst>
        <pc:spChg chg="mod">
          <ac:chgData name="Lamb, Anna" userId="c1fcc003-dcb1-404f-a2bb-b6929ae64666" providerId="ADAL" clId="{5C5817C4-02FC-44C8-B956-847EECC5DCF5}" dt="2024-02-07T19:15:20.579" v="475" actId="20577"/>
          <ac:spMkLst>
            <pc:docMk/>
            <pc:sldMk cId="3036612370" sldId="455"/>
            <ac:spMk id="5"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0:38.068" v="5087"/>
              <pc2:cmMkLst xmlns:pc2="http://schemas.microsoft.com/office/powerpoint/2019/9/main/command">
                <pc:docMk/>
                <pc:sldMk cId="3036612370" sldId="455"/>
                <pc2:cmMk id="{E0FF3844-C372-4F34-A761-265440DCC90E}"/>
              </pc2:cmMkLst>
            </pc226:cmChg>
          </p:ext>
        </pc:extLst>
      </pc:sldChg>
      <pc:sldChg chg="modSp mod addCm delCm modNotesTx">
        <pc:chgData name="Lamb, Anna" userId="c1fcc003-dcb1-404f-a2bb-b6929ae64666" providerId="ADAL" clId="{5C5817C4-02FC-44C8-B956-847EECC5DCF5}" dt="2024-03-07T20:01:35.540" v="5091"/>
        <pc:sldMkLst>
          <pc:docMk/>
          <pc:sldMk cId="3179679837" sldId="456"/>
        </pc:sldMkLst>
        <pc:spChg chg="mod">
          <ac:chgData name="Lamb, Anna" userId="c1fcc003-dcb1-404f-a2bb-b6929ae64666" providerId="ADAL" clId="{5C5817C4-02FC-44C8-B956-847EECC5DCF5}" dt="2024-02-12T17:12:58.030" v="1323" actId="27636"/>
          <ac:spMkLst>
            <pc:docMk/>
            <pc:sldMk cId="3179679837" sldId="456"/>
            <ac:spMk id="4099"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1:35.540" v="5091"/>
              <pc2:cmMkLst xmlns:pc2="http://schemas.microsoft.com/office/powerpoint/2019/9/main/command">
                <pc:docMk/>
                <pc:sldMk cId="3179679837" sldId="456"/>
                <pc2:cmMk id="{9C0E9D00-243E-4C7E-B76E-517EE04BF44A}"/>
              </pc2:cmMkLst>
            </pc226:cmChg>
          </p:ext>
        </pc:extLst>
      </pc:sldChg>
      <pc:sldChg chg="addSp delSp modSp mod modClrScheme addCm delCm modCm chgLayout modNotesTx">
        <pc:chgData name="Lamb, Anna" userId="c1fcc003-dcb1-404f-a2bb-b6929ae64666" providerId="ADAL" clId="{5C5817C4-02FC-44C8-B956-847EECC5DCF5}" dt="2024-03-07T20:10:50.890" v="5102"/>
        <pc:sldMkLst>
          <pc:docMk/>
          <pc:sldMk cId="2226861251" sldId="457"/>
        </pc:sldMkLst>
        <pc:spChg chg="mod ord">
          <ac:chgData name="Lamb, Anna" userId="c1fcc003-dcb1-404f-a2bb-b6929ae64666" providerId="ADAL" clId="{5C5817C4-02FC-44C8-B956-847EECC5DCF5}" dt="2024-02-12T20:45:36.330" v="1778" actId="700"/>
          <ac:spMkLst>
            <pc:docMk/>
            <pc:sldMk cId="2226861251" sldId="457"/>
            <ac:spMk id="2" creationId="{00000000-0000-0000-0000-000000000000}"/>
          </ac:spMkLst>
        </pc:spChg>
        <pc:spChg chg="mod">
          <ac:chgData name="Lamb, Anna" userId="c1fcc003-dcb1-404f-a2bb-b6929ae64666" providerId="ADAL" clId="{5C5817C4-02FC-44C8-B956-847EECC5DCF5}" dt="2024-02-13T16:08:27.305" v="2140" actId="20577"/>
          <ac:spMkLst>
            <pc:docMk/>
            <pc:sldMk cId="2226861251" sldId="457"/>
            <ac:spMk id="3" creationId="{3021D66D-31AB-462A-B74A-F1FBAA7BD8CE}"/>
          </ac:spMkLst>
        </pc:spChg>
        <pc:spChg chg="mod ord">
          <ac:chgData name="Lamb, Anna" userId="c1fcc003-dcb1-404f-a2bb-b6929ae64666" providerId="ADAL" clId="{5C5817C4-02FC-44C8-B956-847EECC5DCF5}" dt="2024-02-12T20:45:36.330" v="1778" actId="700"/>
          <ac:spMkLst>
            <pc:docMk/>
            <pc:sldMk cId="2226861251" sldId="457"/>
            <ac:spMk id="4" creationId="{7D54817F-C33B-48F9-A6BC-0CB28F8C4DCB}"/>
          </ac:spMkLst>
        </pc:spChg>
        <pc:graphicFrameChg chg="add del mod">
          <ac:chgData name="Lamb, Anna" userId="c1fcc003-dcb1-404f-a2bb-b6929ae64666" providerId="ADAL" clId="{5C5817C4-02FC-44C8-B956-847EECC5DCF5}" dt="2024-02-12T20:14:45.010" v="1655" actId="1957"/>
          <ac:graphicFrameMkLst>
            <pc:docMk/>
            <pc:sldMk cId="2226861251" sldId="457"/>
            <ac:graphicFrameMk id="7" creationId="{4ED96855-8917-7649-9C13-6824B5D92D4E}"/>
          </ac:graphicFrameMkLst>
        </pc:graphicFrameChg>
        <pc:graphicFrameChg chg="add del mod">
          <ac:chgData name="Lamb, Anna" userId="c1fcc003-dcb1-404f-a2bb-b6929ae64666" providerId="ADAL" clId="{5C5817C4-02FC-44C8-B956-847EECC5DCF5}" dt="2024-03-07T13:45:09.494" v="4413"/>
          <ac:graphicFrameMkLst>
            <pc:docMk/>
            <pc:sldMk cId="2226861251" sldId="457"/>
            <ac:graphicFrameMk id="8" creationId="{136A4D68-C800-4F93-880D-B8F20DC2C240}"/>
          </ac:graphicFrameMkLst>
        </pc:graphicFrame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5C5817C4-02FC-44C8-B956-847EECC5DCF5}" dt="2024-03-07T20:10:50.890" v="5102"/>
              <pc2:cmMkLst xmlns:pc2="http://schemas.microsoft.com/office/powerpoint/2019/9/main/command">
                <pc:docMk/>
                <pc:sldMk cId="2226861251" sldId="457"/>
                <pc2:cmMk id="{7EEFE33D-74A0-480F-931C-E2CDB8215953}"/>
              </pc2:cmMkLst>
              <pc226:cmRplyChg chg="add">
                <pc226:chgData name="Lamb, Anna" userId="c1fcc003-dcb1-404f-a2bb-b6929ae64666" providerId="ADAL" clId="{5C5817C4-02FC-44C8-B956-847EECC5DCF5}" dt="2024-03-07T13:45:25.605" v="4414"/>
                <pc2:cmRplyMkLst xmlns:pc2="http://schemas.microsoft.com/office/powerpoint/2019/9/main/command">
                  <pc:docMk/>
                  <pc:sldMk cId="2226861251" sldId="457"/>
                  <pc2:cmMk id="{7EEFE33D-74A0-480F-931C-E2CDB8215953}"/>
                  <pc2:cmRplyMk id="{B01FD8E5-4ACE-44FF-8260-10559A6AA1A0}"/>
                </pc2:cmRplyMkLst>
              </pc226:cmRplyChg>
            </pc226:cmChg>
          </p:ext>
        </pc:extLst>
      </pc:sldChg>
      <pc:sldChg chg="delSp modSp del mod modClrScheme chgLayout">
        <pc:chgData name="Lamb, Anna" userId="c1fcc003-dcb1-404f-a2bb-b6929ae64666" providerId="ADAL" clId="{5C5817C4-02FC-44C8-B956-847EECC5DCF5}" dt="2024-02-13T15:16:14.121" v="2003" actId="2696"/>
        <pc:sldMkLst>
          <pc:docMk/>
          <pc:sldMk cId="2709545322" sldId="458"/>
        </pc:sldMkLst>
        <pc:spChg chg="mod ord">
          <ac:chgData name="Lamb, Anna" userId="c1fcc003-dcb1-404f-a2bb-b6929ae64666" providerId="ADAL" clId="{5C5817C4-02FC-44C8-B956-847EECC5DCF5}" dt="2024-02-12T20:45:46.079" v="1779" actId="700"/>
          <ac:spMkLst>
            <pc:docMk/>
            <pc:sldMk cId="2709545322" sldId="458"/>
            <ac:spMk id="5" creationId="{3D662C08-C3C2-4A65-B6DE-960A705C0EDC}"/>
          </ac:spMkLst>
        </pc:spChg>
        <pc:spChg chg="del">
          <ac:chgData name="Lamb, Anna" userId="c1fcc003-dcb1-404f-a2bb-b6929ae64666" providerId="ADAL" clId="{5C5817C4-02FC-44C8-B956-847EECC5DCF5}" dt="2024-02-13T15:15:02.035" v="1989" actId="21"/>
          <ac:spMkLst>
            <pc:docMk/>
            <pc:sldMk cId="2709545322" sldId="458"/>
            <ac:spMk id="6" creationId="{E0A8FF8A-CDA3-489D-8002-479DC341555D}"/>
          </ac:spMkLst>
        </pc:spChg>
        <pc:graphicFrameChg chg="mod ord">
          <ac:chgData name="Lamb, Anna" userId="c1fcc003-dcb1-404f-a2bb-b6929ae64666" providerId="ADAL" clId="{5C5817C4-02FC-44C8-B956-847EECC5DCF5}" dt="2024-02-12T20:46:32.461" v="1785" actId="1076"/>
          <ac:graphicFrameMkLst>
            <pc:docMk/>
            <pc:sldMk cId="2709545322" sldId="458"/>
            <ac:graphicFrameMk id="13" creationId="{3E1F9A3D-BE22-4206-BD4D-20B090C46D20}"/>
          </ac:graphicFrameMkLst>
        </pc:graphicFrameChg>
      </pc:sldChg>
      <pc:sldChg chg="modSp mod addCm delCm modCm modNotesTx">
        <pc:chgData name="Lamb, Anna" userId="c1fcc003-dcb1-404f-a2bb-b6929ae64666" providerId="ADAL" clId="{5C5817C4-02FC-44C8-B956-847EECC5DCF5}" dt="2024-03-07T20:11:04.929" v="5105"/>
        <pc:sldMkLst>
          <pc:docMk/>
          <pc:sldMk cId="598037628" sldId="460"/>
        </pc:sldMkLst>
        <pc:graphicFrameChg chg="modGraphic">
          <ac:chgData name="Lamb, Anna" userId="c1fcc003-dcb1-404f-a2bb-b6929ae64666" providerId="ADAL" clId="{5C5817C4-02FC-44C8-B956-847EECC5DCF5}" dt="2024-02-13T16:54:39.201" v="2355" actId="20577"/>
          <ac:graphicFrameMkLst>
            <pc:docMk/>
            <pc:sldMk cId="598037628" sldId="460"/>
            <ac:graphicFrameMk id="2" creationId="{2D2D165E-D53E-41BF-82C5-483278843115}"/>
          </ac:graphicFrameMkLst>
        </pc:graphicFrameChg>
        <pc:graphicFrameChg chg="mod modGraphic">
          <ac:chgData name="Lamb, Anna" userId="c1fcc003-dcb1-404f-a2bb-b6929ae64666" providerId="ADAL" clId="{5C5817C4-02FC-44C8-B956-847EECC5DCF5}" dt="2024-02-13T16:54:25.168" v="2352" actId="20577"/>
          <ac:graphicFrameMkLst>
            <pc:docMk/>
            <pc:sldMk cId="598037628" sldId="460"/>
            <ac:graphicFrameMk id="7" creationId="{A40C4B3A-0475-4D40-82DD-1AD52AEEB0AA}"/>
          </ac:graphicFrameMkLst>
        </pc:graphicFrameChg>
        <pc:extLst>
          <p:ext xmlns:p="http://schemas.openxmlformats.org/presentationml/2006/main" uri="{D6D511B9-2390-475A-947B-AFAB55BFBCF1}">
            <pc226:cmChg xmlns:pc226="http://schemas.microsoft.com/office/powerpoint/2022/06/main/command" chg="add del mod">
              <pc226:chgData name="Lamb, Anna" userId="c1fcc003-dcb1-404f-a2bb-b6929ae64666" providerId="ADAL" clId="{5C5817C4-02FC-44C8-B956-847EECC5DCF5}" dt="2024-03-07T20:11:04.929" v="5105"/>
              <pc2:cmMkLst xmlns:pc2="http://schemas.microsoft.com/office/powerpoint/2019/9/main/command">
                <pc:docMk/>
                <pc:sldMk cId="598037628" sldId="460"/>
                <pc2:cmMk id="{51D759F0-6641-4410-9C32-C1347C19380A}"/>
              </pc2:cmMkLst>
            </pc226:cmChg>
          </p:ext>
        </pc:extLst>
      </pc:sldChg>
      <pc:sldChg chg="addSp delSp modSp mod addCm delCm">
        <pc:chgData name="Lamb, Anna" userId="c1fcc003-dcb1-404f-a2bb-b6929ae64666" providerId="ADAL" clId="{5C5817C4-02FC-44C8-B956-847EECC5DCF5}" dt="2024-03-07T20:30:40.760" v="5160"/>
        <pc:sldMkLst>
          <pc:docMk/>
          <pc:sldMk cId="932762938" sldId="462"/>
        </pc:sldMkLst>
        <pc:graphicFrameChg chg="add del mod">
          <ac:chgData name="Lamb, Anna" userId="c1fcc003-dcb1-404f-a2bb-b6929ae64666" providerId="ADAL" clId="{5C5817C4-02FC-44C8-B956-847EECC5DCF5}" dt="2024-02-14T20:54:15.716" v="3223"/>
          <ac:graphicFrameMkLst>
            <pc:docMk/>
            <pc:sldMk cId="932762938" sldId="462"/>
            <ac:graphicFrameMk id="2" creationId="{247F7F9C-F91D-20A0-7441-A6A0014FF947}"/>
          </ac:graphicFrameMkLst>
        </pc:graphicFrameChg>
        <pc:graphicFrameChg chg="add mod modGraphic">
          <ac:chgData name="Lamb, Anna" userId="c1fcc003-dcb1-404f-a2bb-b6929ae64666" providerId="ADAL" clId="{5C5817C4-02FC-44C8-B956-847EECC5DCF5}" dt="2024-02-14T20:56:48.742" v="3256" actId="122"/>
          <ac:graphicFrameMkLst>
            <pc:docMk/>
            <pc:sldMk cId="932762938" sldId="462"/>
            <ac:graphicFrameMk id="3" creationId="{4C52F1EC-570B-4D40-312A-CF2D3807FA13}"/>
          </ac:graphicFrameMkLst>
        </pc:graphicFrameChg>
        <pc:graphicFrameChg chg="add del">
          <ac:chgData name="Lamb, Anna" userId="c1fcc003-dcb1-404f-a2bb-b6929ae64666" providerId="ADAL" clId="{5C5817C4-02FC-44C8-B956-847EECC5DCF5}" dt="2024-02-14T20:54:23.036" v="3225" actId="478"/>
          <ac:graphicFrameMkLst>
            <pc:docMk/>
            <pc:sldMk cId="932762938" sldId="462"/>
            <ac:graphicFrameMk id="4" creationId="{533B9023-9C2B-49A3-A4A6-0137516AAFD7}"/>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40.760" v="5160"/>
              <pc2:cmMkLst xmlns:pc2="http://schemas.microsoft.com/office/powerpoint/2019/9/main/command">
                <pc:docMk/>
                <pc:sldMk cId="932762938" sldId="462"/>
                <pc2:cmMk id="{774A2F6F-1783-4C3A-8DF6-AD5A127EAF3C}"/>
              </pc2:cmMkLst>
            </pc226:cmChg>
          </p:ext>
        </pc:extLst>
      </pc:sldChg>
      <pc:sldChg chg="addSp delSp modSp mod addCm delCm">
        <pc:chgData name="Lamb, Anna" userId="c1fcc003-dcb1-404f-a2bb-b6929ae64666" providerId="ADAL" clId="{5C5817C4-02FC-44C8-B956-847EECC5DCF5}" dt="2024-03-07T20:30:44.430" v="5161"/>
        <pc:sldMkLst>
          <pc:docMk/>
          <pc:sldMk cId="382725977" sldId="463"/>
        </pc:sldMkLst>
        <pc:graphicFrameChg chg="add mod modGraphic">
          <ac:chgData name="Lamb, Anna" userId="c1fcc003-dcb1-404f-a2bb-b6929ae64666" providerId="ADAL" clId="{5C5817C4-02FC-44C8-B956-847EECC5DCF5}" dt="2024-02-14T20:56:32.783" v="3254" actId="404"/>
          <ac:graphicFrameMkLst>
            <pc:docMk/>
            <pc:sldMk cId="382725977" sldId="463"/>
            <ac:graphicFrameMk id="2" creationId="{D1154A57-093A-9FEA-CD33-3F1EC2004910}"/>
          </ac:graphicFrameMkLst>
        </pc:graphicFrameChg>
        <pc:graphicFrameChg chg="del">
          <ac:chgData name="Lamb, Anna" userId="c1fcc003-dcb1-404f-a2bb-b6929ae64666" providerId="ADAL" clId="{5C5817C4-02FC-44C8-B956-847EECC5DCF5}" dt="2024-02-14T20:54:59.821" v="3232" actId="478"/>
          <ac:graphicFrameMkLst>
            <pc:docMk/>
            <pc:sldMk cId="382725977" sldId="463"/>
            <ac:graphicFrameMk id="3" creationId="{013D0108-32D9-4C80-BCA2-1C1D6B1E08D1}"/>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44.430" v="5161"/>
              <pc2:cmMkLst xmlns:pc2="http://schemas.microsoft.com/office/powerpoint/2019/9/main/command">
                <pc:docMk/>
                <pc:sldMk cId="382725977" sldId="463"/>
                <pc2:cmMk id="{EF1AE2C4-004B-4ADA-8B29-65DD44D78A98}"/>
              </pc2:cmMkLst>
            </pc226:cmChg>
          </p:ext>
        </pc:extLst>
      </pc:sldChg>
      <pc:sldChg chg="addSp delSp modSp mod addCm delCm">
        <pc:chgData name="Lamb, Anna" userId="c1fcc003-dcb1-404f-a2bb-b6929ae64666" providerId="ADAL" clId="{5C5817C4-02FC-44C8-B956-847EECC5DCF5}" dt="2024-03-07T20:30:30.840" v="5158"/>
        <pc:sldMkLst>
          <pc:docMk/>
          <pc:sldMk cId="1209951088" sldId="464"/>
        </pc:sldMkLst>
        <pc:graphicFrameChg chg="del mod">
          <ac:chgData name="Lamb, Anna" userId="c1fcc003-dcb1-404f-a2bb-b6929ae64666" providerId="ADAL" clId="{5C5817C4-02FC-44C8-B956-847EECC5DCF5}" dt="2024-02-14T19:29:12.372" v="3185" actId="478"/>
          <ac:graphicFrameMkLst>
            <pc:docMk/>
            <pc:sldMk cId="1209951088" sldId="464"/>
            <ac:graphicFrameMk id="5" creationId="{62BAE543-1D78-431A-9F14-91FE892FDB7A}"/>
          </ac:graphicFrameMkLst>
        </pc:graphicFrameChg>
        <pc:graphicFrameChg chg="add mod">
          <ac:chgData name="Lamb, Anna" userId="c1fcc003-dcb1-404f-a2bb-b6929ae64666" providerId="ADAL" clId="{5C5817C4-02FC-44C8-B956-847EECC5DCF5}" dt="2024-02-14T19:37:34.338" v="3212"/>
          <ac:graphicFrameMkLst>
            <pc:docMk/>
            <pc:sldMk cId="1209951088" sldId="464"/>
            <ac:graphicFrameMk id="6" creationId="{36F85198-E6E2-C1E2-04CE-D2E7AE398ED7}"/>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30.840" v="5158"/>
              <pc2:cmMkLst xmlns:pc2="http://schemas.microsoft.com/office/powerpoint/2019/9/main/command">
                <pc:docMk/>
                <pc:sldMk cId="1209951088" sldId="464"/>
                <pc2:cmMk id="{89F44562-09CE-4E2F-B82B-671FB9D32B22}"/>
              </pc2:cmMkLst>
            </pc226:cmChg>
            <pc226:cmChg xmlns:pc226="http://schemas.microsoft.com/office/powerpoint/2022/06/main/command" chg="add del">
              <pc226:chgData name="Lamb, Anna" userId="c1fcc003-dcb1-404f-a2bb-b6929ae64666" providerId="ADAL" clId="{5C5817C4-02FC-44C8-B956-847EECC5DCF5}" dt="2024-02-14T19:36:55.020" v="3208"/>
              <pc2:cmMkLst xmlns:pc2="http://schemas.microsoft.com/office/powerpoint/2019/9/main/command">
                <pc:docMk/>
                <pc:sldMk cId="1209951088" sldId="464"/>
                <pc2:cmMk id="{49475985-73AD-47AC-BD8B-DA2C8B4DB48A}"/>
              </pc2:cmMkLst>
            </pc226:cmChg>
          </p:ext>
        </pc:extLst>
      </pc:sldChg>
      <pc:sldChg chg="modSp mod addCm delCm modNotesTx">
        <pc:chgData name="Lamb, Anna" userId="c1fcc003-dcb1-404f-a2bb-b6929ae64666" providerId="ADAL" clId="{5C5817C4-02FC-44C8-B956-847EECC5DCF5}" dt="2024-03-07T20:30:27.280" v="5157"/>
        <pc:sldMkLst>
          <pc:docMk/>
          <pc:sldMk cId="3965044293" sldId="465"/>
        </pc:sldMkLst>
        <pc:spChg chg="mod">
          <ac:chgData name="Lamb, Anna" userId="c1fcc003-dcb1-404f-a2bb-b6929ae64666" providerId="ADAL" clId="{5C5817C4-02FC-44C8-B956-847EECC5DCF5}" dt="2024-03-07T20:27:50.663" v="5145" actId="1076"/>
          <ac:spMkLst>
            <pc:docMk/>
            <pc:sldMk cId="3965044293" sldId="465"/>
            <ac:spMk id="2" creationId="{EAAB76B1-917F-4F99-93F0-BECB9019C396}"/>
          </ac:spMkLst>
        </pc:spChg>
        <pc:spChg chg="mod">
          <ac:chgData name="Lamb, Anna" userId="c1fcc003-dcb1-404f-a2bb-b6929ae64666" providerId="ADAL" clId="{5C5817C4-02FC-44C8-B956-847EECC5DCF5}" dt="2024-03-07T16:23:12.630" v="4654" actId="1076"/>
          <ac:spMkLst>
            <pc:docMk/>
            <pc:sldMk cId="3965044293" sldId="465"/>
            <ac:spMk id="8" creationId="{EF9FE18C-3BE2-4B8A-AC9D-61A9652B4465}"/>
          </ac:spMkLst>
        </pc:spChg>
        <pc:graphicFrameChg chg="mod">
          <ac:chgData name="Lamb, Anna" userId="c1fcc003-dcb1-404f-a2bb-b6929ae64666" providerId="ADAL" clId="{5C5817C4-02FC-44C8-B956-847EECC5DCF5}" dt="2024-03-07T20:29:34.700" v="5154"/>
          <ac:graphicFrameMkLst>
            <pc:docMk/>
            <pc:sldMk cId="3965044293" sldId="465"/>
            <ac:graphicFrameMk id="7" creationId="{5C718182-9ADD-4CA0-8996-2CB622962201}"/>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27.280" v="5157"/>
              <pc2:cmMkLst xmlns:pc2="http://schemas.microsoft.com/office/powerpoint/2019/9/main/command">
                <pc:docMk/>
                <pc:sldMk cId="3965044293" sldId="465"/>
                <pc2:cmMk id="{F6D9E0A2-9546-462D-ABA1-DCF6D815F5A3}"/>
              </pc2:cmMkLst>
            </pc226:cmChg>
          </p:ext>
        </pc:extLst>
      </pc:sldChg>
      <pc:sldChg chg="addSp delSp modSp mod addCm delCm modCm">
        <pc:chgData name="Lamb, Anna" userId="c1fcc003-dcb1-404f-a2bb-b6929ae64666" providerId="ADAL" clId="{5C5817C4-02FC-44C8-B956-847EECC5DCF5}" dt="2024-03-07T20:47:28.284" v="5172"/>
        <pc:sldMkLst>
          <pc:docMk/>
          <pc:sldMk cId="3959068366" sldId="466"/>
        </pc:sldMkLst>
        <pc:spChg chg="mod">
          <ac:chgData name="Lamb, Anna" userId="c1fcc003-dcb1-404f-a2bb-b6929ae64666" providerId="ADAL" clId="{5C5817C4-02FC-44C8-B956-847EECC5DCF5}" dt="2024-02-22T15:02:03.125" v="4110" actId="1076"/>
          <ac:spMkLst>
            <pc:docMk/>
            <pc:sldMk cId="3959068366" sldId="466"/>
            <ac:spMk id="2" creationId="{00000000-0000-0000-0000-000000000000}"/>
          </ac:spMkLst>
        </pc:spChg>
        <pc:spChg chg="del mod">
          <ac:chgData name="Lamb, Anna" userId="c1fcc003-dcb1-404f-a2bb-b6929ae64666" providerId="ADAL" clId="{5C5817C4-02FC-44C8-B956-847EECC5DCF5}" dt="2024-02-22T14:58:47.141" v="4090" actId="478"/>
          <ac:spMkLst>
            <pc:docMk/>
            <pc:sldMk cId="3959068366" sldId="466"/>
            <ac:spMk id="5" creationId="{69B946D3-82AD-4BB2-AE14-D85D2E53F21A}"/>
          </ac:spMkLst>
        </pc:spChg>
        <pc:spChg chg="add del mod">
          <ac:chgData name="Lamb, Anna" userId="c1fcc003-dcb1-404f-a2bb-b6929ae64666" providerId="ADAL" clId="{5C5817C4-02FC-44C8-B956-847EECC5DCF5}" dt="2024-02-22T14:58:58.905" v="4092"/>
          <ac:spMkLst>
            <pc:docMk/>
            <pc:sldMk cId="3959068366" sldId="466"/>
            <ac:spMk id="7" creationId="{27584F98-55F8-C412-503A-CB8E7CCF7C2D}"/>
          </ac:spMkLst>
        </pc:spChg>
        <pc:graphicFrameChg chg="add mod modGraphic">
          <ac:chgData name="Lamb, Anna" userId="c1fcc003-dcb1-404f-a2bb-b6929ae64666" providerId="ADAL" clId="{5C5817C4-02FC-44C8-B956-847EECC5DCF5}" dt="2024-02-22T15:01:50.778" v="4109" actId="33524"/>
          <ac:graphicFrameMkLst>
            <pc:docMk/>
            <pc:sldMk cId="3959068366" sldId="466"/>
            <ac:graphicFrameMk id="8" creationId="{9885EF1F-BA20-1D39-7956-4ADD4AC64C20}"/>
          </ac:graphicFrameMkLst>
        </pc:graphicFrameChg>
        <pc:extLst>
          <p:ext xmlns:p="http://schemas.openxmlformats.org/presentationml/2006/main" uri="{D6D511B9-2390-475A-947B-AFAB55BFBCF1}">
            <pc226:cmChg xmlns:pc226="http://schemas.microsoft.com/office/powerpoint/2022/06/main/command" chg="add del mod">
              <pc226:chgData name="Lamb, Anna" userId="c1fcc003-dcb1-404f-a2bb-b6929ae64666" providerId="ADAL" clId="{5C5817C4-02FC-44C8-B956-847EECC5DCF5}" dt="2024-03-07T20:47:28.284" v="5172"/>
              <pc2:cmMkLst xmlns:pc2="http://schemas.microsoft.com/office/powerpoint/2019/9/main/command">
                <pc:docMk/>
                <pc:sldMk cId="3959068366" sldId="466"/>
                <pc2:cmMk id="{1B930C08-E6D4-4B75-BB7E-259875E42396}"/>
              </pc2:cmMkLst>
              <pc226:cmRplyChg chg="add">
                <pc226:chgData name="Lamb, Anna" userId="c1fcc003-dcb1-404f-a2bb-b6929ae64666" providerId="ADAL" clId="{5C5817C4-02FC-44C8-B956-847EECC5DCF5}" dt="2024-02-22T15:02:48.731" v="4112"/>
                <pc2:cmRplyMkLst xmlns:pc2="http://schemas.microsoft.com/office/powerpoint/2019/9/main/command">
                  <pc:docMk/>
                  <pc:sldMk cId="3959068366" sldId="466"/>
                  <pc2:cmMk id="{1B930C08-E6D4-4B75-BB7E-259875E42396}"/>
                  <pc2:cmRplyMk id="{93E481E9-EC14-45C8-A1A0-CA6A3C981404}"/>
                </pc2:cmRplyMkLst>
              </pc226:cmRplyChg>
            </pc226:cmChg>
          </p:ext>
        </pc:extLst>
      </pc:sldChg>
      <pc:sldChg chg="modSp mod addCm delCm">
        <pc:chgData name="Lamb, Anna" userId="c1fcc003-dcb1-404f-a2bb-b6929ae64666" providerId="ADAL" clId="{5C5817C4-02FC-44C8-B956-847EECC5DCF5}" dt="2024-03-08T01:29:56.761" v="5204"/>
        <pc:sldMkLst>
          <pc:docMk/>
          <pc:sldMk cId="2874132306" sldId="467"/>
        </pc:sldMkLst>
        <pc:spChg chg="mod">
          <ac:chgData name="Lamb, Anna" userId="c1fcc003-dcb1-404f-a2bb-b6929ae64666" providerId="ADAL" clId="{5C5817C4-02FC-44C8-B956-847EECC5DCF5}" dt="2024-03-08T01:29:56.761" v="5204"/>
          <ac:spMkLst>
            <pc:docMk/>
            <pc:sldMk cId="2874132306" sldId="467"/>
            <ac:spMk id="5" creationId="{6F0094F6-2C73-4E49-B113-D0D50585286D}"/>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7:50.224" v="5175"/>
              <pc2:cmMkLst xmlns:pc2="http://schemas.microsoft.com/office/powerpoint/2019/9/main/command">
                <pc:docMk/>
                <pc:sldMk cId="2874132306" sldId="467"/>
                <pc2:cmMk id="{1D4646F4-E328-4CB0-9707-2D4353DBD331}"/>
              </pc2:cmMkLst>
            </pc226:cmChg>
          </p:ext>
        </pc:extLst>
      </pc:sldChg>
      <pc:sldChg chg="modSp mod addCm delCm">
        <pc:chgData name="Lamb, Anna" userId="c1fcc003-dcb1-404f-a2bb-b6929ae64666" providerId="ADAL" clId="{5C5817C4-02FC-44C8-B956-847EECC5DCF5}" dt="2024-03-07T20:47:08.913" v="5168"/>
        <pc:sldMkLst>
          <pc:docMk/>
          <pc:sldMk cId="2830142744" sldId="469"/>
        </pc:sldMkLst>
        <pc:spChg chg="mod">
          <ac:chgData name="Lamb, Anna" userId="c1fcc003-dcb1-404f-a2bb-b6929ae64666" providerId="ADAL" clId="{5C5817C4-02FC-44C8-B956-847EECC5DCF5}" dt="2024-02-15T15:44:34.474" v="3369" actId="20577"/>
          <ac:spMkLst>
            <pc:docMk/>
            <pc:sldMk cId="2830142744" sldId="469"/>
            <ac:spMk id="3" creationId="{03A2CEA7-826A-4DDC-BE05-2050DE8FF62A}"/>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7:08.913" v="5168"/>
              <pc2:cmMkLst xmlns:pc2="http://schemas.microsoft.com/office/powerpoint/2019/9/main/command">
                <pc:docMk/>
                <pc:sldMk cId="2830142744" sldId="469"/>
                <pc2:cmMk id="{4BCBC848-C808-445D-88FB-9DBE9E5F73A2}"/>
              </pc2:cmMkLst>
            </pc226:cmChg>
          </p:ext>
        </pc:extLst>
      </pc:sldChg>
      <pc:sldChg chg="addSp delSp modSp mod addCm delCm modCm">
        <pc:chgData name="Lamb, Anna" userId="c1fcc003-dcb1-404f-a2bb-b6929ae64666" providerId="ADAL" clId="{5C5817C4-02FC-44C8-B956-847EECC5DCF5}" dt="2024-03-08T01:22:48.343" v="5191" actId="20577"/>
        <pc:sldMkLst>
          <pc:docMk/>
          <pc:sldMk cId="2122055691" sldId="470"/>
        </pc:sldMkLst>
        <pc:spChg chg="mod">
          <ac:chgData name="Lamb, Anna" userId="c1fcc003-dcb1-404f-a2bb-b6929ae64666" providerId="ADAL" clId="{5C5817C4-02FC-44C8-B956-847EECC5DCF5}" dt="2024-03-08T01:22:48.343" v="5191" actId="20577"/>
          <ac:spMkLst>
            <pc:docMk/>
            <pc:sldMk cId="2122055691" sldId="470"/>
            <ac:spMk id="2" creationId="{00000000-0000-0000-0000-000000000000}"/>
          </ac:spMkLst>
        </pc:spChg>
        <pc:spChg chg="mod">
          <ac:chgData name="Lamb, Anna" userId="c1fcc003-dcb1-404f-a2bb-b6929ae64666" providerId="ADAL" clId="{5C5817C4-02FC-44C8-B956-847EECC5DCF5}" dt="2024-02-22T14:53:19.276" v="4081" actId="113"/>
          <ac:spMkLst>
            <pc:docMk/>
            <pc:sldMk cId="2122055691" sldId="470"/>
            <ac:spMk id="4" creationId="{41B785EE-2242-4EC6-BD10-3861A1B555A3}"/>
          </ac:spMkLst>
        </pc:spChg>
        <pc:graphicFrameChg chg="del modGraphic">
          <ac:chgData name="Lamb, Anna" userId="c1fcc003-dcb1-404f-a2bb-b6929ae64666" providerId="ADAL" clId="{5C5817C4-02FC-44C8-B956-847EECC5DCF5}" dt="2024-02-22T14:47:47.827" v="4025" actId="478"/>
          <ac:graphicFrameMkLst>
            <pc:docMk/>
            <pc:sldMk cId="2122055691" sldId="470"/>
            <ac:graphicFrameMk id="3" creationId="{B7C6CD71-EACB-4B61-8116-AC16B4DCA6EE}"/>
          </ac:graphicFrameMkLst>
        </pc:graphicFrameChg>
        <pc:graphicFrameChg chg="add del mod modGraphic">
          <ac:chgData name="Lamb, Anna" userId="c1fcc003-dcb1-404f-a2bb-b6929ae64666" providerId="ADAL" clId="{5C5817C4-02FC-44C8-B956-847EECC5DCF5}" dt="2024-02-22T14:48:14.126" v="4030" actId="478"/>
          <ac:graphicFrameMkLst>
            <pc:docMk/>
            <pc:sldMk cId="2122055691" sldId="470"/>
            <ac:graphicFrameMk id="5" creationId="{549CD08A-2CDD-1255-F826-29D2E069864D}"/>
          </ac:graphicFrameMkLst>
        </pc:graphicFrameChg>
        <pc:graphicFrameChg chg="add mod modGraphic">
          <ac:chgData name="Lamb, Anna" userId="c1fcc003-dcb1-404f-a2bb-b6929ae64666" providerId="ADAL" clId="{5C5817C4-02FC-44C8-B956-847EECC5DCF5}" dt="2024-02-22T15:03:58.055" v="4118" actId="122"/>
          <ac:graphicFrameMkLst>
            <pc:docMk/>
            <pc:sldMk cId="2122055691" sldId="470"/>
            <ac:graphicFrameMk id="6" creationId="{0C418DFD-FA22-894D-EC43-390C9B03178B}"/>
          </ac:graphicFrameMkLst>
        </pc:graphicFrame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5C5817C4-02FC-44C8-B956-847EECC5DCF5}" dt="2024-03-07T20:47:36.109" v="5173"/>
              <pc2:cmMkLst xmlns:pc2="http://schemas.microsoft.com/office/powerpoint/2019/9/main/command">
                <pc:docMk/>
                <pc:sldMk cId="2122055691" sldId="470"/>
                <pc2:cmMk id="{BD26AE5D-4D57-4850-BEDF-E8DCB659B0A6}"/>
              </pc2:cmMkLst>
              <pc226:cmRplyChg chg="add">
                <pc226:chgData name="Lamb, Anna" userId="c1fcc003-dcb1-404f-a2bb-b6929ae64666" providerId="ADAL" clId="{5C5817C4-02FC-44C8-B956-847EECC5DCF5}" dt="2024-02-22T14:46:30.190" v="4006"/>
                <pc2:cmRplyMkLst xmlns:pc2="http://schemas.microsoft.com/office/powerpoint/2019/9/main/command">
                  <pc:docMk/>
                  <pc:sldMk cId="2122055691" sldId="470"/>
                  <pc2:cmMk id="{BD26AE5D-4D57-4850-BEDF-E8DCB659B0A6}"/>
                  <pc2:cmRplyMk id="{AA05F595-8538-4AC2-A6D1-3AAF08B92871}"/>
                </pc2:cmRplyMkLst>
              </pc226:cmRplyChg>
              <pc226:cmRplyChg chg="add">
                <pc226:chgData name="Lamb, Anna" userId="c1fcc003-dcb1-404f-a2bb-b6929ae64666" providerId="ADAL" clId="{5C5817C4-02FC-44C8-B956-847EECC5DCF5}" dt="2024-02-22T15:02:33.412" v="4111"/>
                <pc2:cmRplyMkLst xmlns:pc2="http://schemas.microsoft.com/office/powerpoint/2019/9/main/command">
                  <pc:docMk/>
                  <pc:sldMk cId="2122055691" sldId="470"/>
                  <pc2:cmMk id="{BD26AE5D-4D57-4850-BEDF-E8DCB659B0A6}"/>
                  <pc2:cmRplyMk id="{D588F9CB-738A-4491-A7E1-8B2225A06E13}"/>
                </pc2:cmRplyMkLst>
              </pc226:cmRplyChg>
            </pc226:cmChg>
          </p:ext>
        </pc:extLst>
      </pc:sldChg>
      <pc:sldChg chg="modSp mod addCm delCm">
        <pc:chgData name="Lamb, Anna" userId="c1fcc003-dcb1-404f-a2bb-b6929ae64666" providerId="ADAL" clId="{5C5817C4-02FC-44C8-B956-847EECC5DCF5}" dt="2024-03-07T20:11:33.779" v="5106"/>
        <pc:sldMkLst>
          <pc:docMk/>
          <pc:sldMk cId="2000484028" sldId="471"/>
        </pc:sldMkLst>
        <pc:spChg chg="mod">
          <ac:chgData name="Lamb, Anna" userId="c1fcc003-dcb1-404f-a2bb-b6929ae64666" providerId="ADAL" clId="{5C5817C4-02FC-44C8-B956-847EECC5DCF5}" dt="2024-01-29T14:19:56.137" v="0"/>
          <ac:spMkLst>
            <pc:docMk/>
            <pc:sldMk cId="2000484028" sldId="471"/>
            <ac:spMk id="13" creationId="{83781B2E-9212-4C29-B82C-9FEC9959B0E0}"/>
          </ac:spMkLst>
        </pc:spChg>
        <pc:graphicFrameChg chg="mod modGraphic">
          <ac:chgData name="Lamb, Anna" userId="c1fcc003-dcb1-404f-a2bb-b6929ae64666" providerId="ADAL" clId="{5C5817C4-02FC-44C8-B956-847EECC5DCF5}" dt="2024-02-13T17:56:54.121" v="2457"/>
          <ac:graphicFrameMkLst>
            <pc:docMk/>
            <pc:sldMk cId="2000484028" sldId="471"/>
            <ac:graphicFrameMk id="14" creationId="{7AC8BE6A-CA19-4D5D-88D6-E11126A32FFE}"/>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11:33.779" v="5106"/>
              <pc2:cmMkLst xmlns:pc2="http://schemas.microsoft.com/office/powerpoint/2019/9/main/command">
                <pc:docMk/>
                <pc:sldMk cId="2000484028" sldId="471"/>
                <pc2:cmMk id="{43D6FD9B-6D8C-4CD5-9ABB-766971B68840}"/>
              </pc2:cmMkLst>
            </pc226:cmChg>
          </p:ext>
        </pc:extLst>
      </pc:sldChg>
      <pc:sldChg chg="addCm delCm">
        <pc:chgData name="Lamb, Anna" userId="c1fcc003-dcb1-404f-a2bb-b6929ae64666" providerId="ADAL" clId="{5C5817C4-02FC-44C8-B956-847EECC5DCF5}" dt="2024-03-07T20:46:56.768" v="5165"/>
        <pc:sldMkLst>
          <pc:docMk/>
          <pc:sldMk cId="1831985413" sldId="476"/>
        </pc:sldMkLst>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6:56.768" v="5165"/>
              <pc2:cmMkLst xmlns:pc2="http://schemas.microsoft.com/office/powerpoint/2019/9/main/command">
                <pc:docMk/>
                <pc:sldMk cId="1831985413" sldId="476"/>
                <pc2:cmMk id="{4DDDF212-66F2-4289-9AD6-7A20B82E4336}"/>
              </pc2:cmMkLst>
            </pc226:cmChg>
            <pc226:cmChg xmlns:pc226="http://schemas.microsoft.com/office/powerpoint/2022/06/main/command" chg="add del">
              <pc226:chgData name="Lamb, Anna" userId="c1fcc003-dcb1-404f-a2bb-b6929ae64666" providerId="ADAL" clId="{5C5817C4-02FC-44C8-B956-847EECC5DCF5}" dt="2024-02-15T15:34:55.774" v="3306"/>
              <pc2:cmMkLst xmlns:pc2="http://schemas.microsoft.com/office/powerpoint/2019/9/main/command">
                <pc:docMk/>
                <pc:sldMk cId="1831985413" sldId="476"/>
                <pc2:cmMk id="{3290DC2C-C0CE-47D4-BB75-E197A85B614B}"/>
              </pc2:cmMkLst>
            </pc226:cmChg>
          </p:ext>
        </pc:extLst>
      </pc:sldChg>
      <pc:sldChg chg="modSp mod addCm delCm modNotesTx">
        <pc:chgData name="Lamb, Anna" userId="c1fcc003-dcb1-404f-a2bb-b6929ae64666" providerId="ADAL" clId="{5C5817C4-02FC-44C8-B956-847EECC5DCF5}" dt="2024-03-07T20:24:40.188" v="5121"/>
        <pc:sldMkLst>
          <pc:docMk/>
          <pc:sldMk cId="1629499834" sldId="477"/>
        </pc:sldMkLst>
        <pc:spChg chg="mod">
          <ac:chgData name="Lamb, Anna" userId="c1fcc003-dcb1-404f-a2bb-b6929ae64666" providerId="ADAL" clId="{5C5817C4-02FC-44C8-B956-847EECC5DCF5}" dt="2024-01-29T14:19:56.137" v="0"/>
          <ac:spMkLst>
            <pc:docMk/>
            <pc:sldMk cId="1629499834" sldId="477"/>
            <ac:spMk id="2" creationId="{00000000-0000-0000-0000-000000000000}"/>
          </ac:spMkLst>
        </pc:spChg>
        <pc:spChg chg="mod">
          <ac:chgData name="Lamb, Anna" userId="c1fcc003-dcb1-404f-a2bb-b6929ae64666" providerId="ADAL" clId="{5C5817C4-02FC-44C8-B956-847EECC5DCF5}" dt="2024-02-13T19:59:15.515" v="2774" actId="20577"/>
          <ac:spMkLst>
            <pc:docMk/>
            <pc:sldMk cId="1629499834" sldId="477"/>
            <ac:spMk id="3" creationId="{A5A2265D-ABB8-455E-973B-3AFBE28DD05D}"/>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24:40.188" v="5121"/>
              <pc2:cmMkLst xmlns:pc2="http://schemas.microsoft.com/office/powerpoint/2019/9/main/command">
                <pc:docMk/>
                <pc:sldMk cId="1629499834" sldId="477"/>
                <pc2:cmMk id="{97E88EF2-0755-4661-B947-5AC9B43D7761}"/>
              </pc2:cmMkLst>
            </pc226:cmChg>
          </p:ext>
        </pc:extLst>
      </pc:sldChg>
      <pc:sldChg chg="modSp mod addCm delCm modNotesTx">
        <pc:chgData name="Lamb, Anna" userId="c1fcc003-dcb1-404f-a2bb-b6929ae64666" providerId="ADAL" clId="{5C5817C4-02FC-44C8-B956-847EECC5DCF5}" dt="2024-03-08T00:58:49.132" v="5190" actId="20577"/>
        <pc:sldMkLst>
          <pc:docMk/>
          <pc:sldMk cId="1053801979" sldId="478"/>
        </pc:sldMkLst>
        <pc:spChg chg="mod">
          <ac:chgData name="Lamb, Anna" userId="c1fcc003-dcb1-404f-a2bb-b6929ae64666" providerId="ADAL" clId="{5C5817C4-02FC-44C8-B956-847EECC5DCF5}" dt="2024-01-29T14:19:56.137" v="0"/>
          <ac:spMkLst>
            <pc:docMk/>
            <pc:sldMk cId="1053801979" sldId="478"/>
            <ac:spMk id="2" creationId="{00000000-0000-0000-0000-000000000000}"/>
          </ac:spMkLst>
        </pc:spChg>
        <pc:spChg chg="mod">
          <ac:chgData name="Lamb, Anna" userId="c1fcc003-dcb1-404f-a2bb-b6929ae64666" providerId="ADAL" clId="{5C5817C4-02FC-44C8-B956-847EECC5DCF5}" dt="2024-03-08T00:58:49.132" v="5190" actId="20577"/>
          <ac:spMkLst>
            <pc:docMk/>
            <pc:sldMk cId="1053801979" sldId="478"/>
            <ac:spMk id="3" creationId="{FD390FF8-09E7-4A5F-88FD-8279C4B28154}"/>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51:10.174" v="5186"/>
              <pc2:cmMkLst xmlns:pc2="http://schemas.microsoft.com/office/powerpoint/2019/9/main/command">
                <pc:docMk/>
                <pc:sldMk cId="1053801979" sldId="478"/>
                <pc2:cmMk id="{6828EB9F-03EB-42A5-9631-C51ABEA6D076}"/>
              </pc2:cmMkLst>
            </pc226:cmChg>
          </p:ext>
        </pc:extLst>
      </pc:sldChg>
      <pc:sldChg chg="modSp mod addCm delCm modNotesTx">
        <pc:chgData name="Lamb, Anna" userId="c1fcc003-dcb1-404f-a2bb-b6929ae64666" providerId="ADAL" clId="{5C5817C4-02FC-44C8-B956-847EECC5DCF5}" dt="2024-03-07T20:47:23.774" v="5171"/>
        <pc:sldMkLst>
          <pc:docMk/>
          <pc:sldMk cId="3520476669" sldId="489"/>
        </pc:sldMkLst>
        <pc:spChg chg="mod">
          <ac:chgData name="Lamb, Anna" userId="c1fcc003-dcb1-404f-a2bb-b6929ae64666" providerId="ADAL" clId="{5C5817C4-02FC-44C8-B956-847EECC5DCF5}" dt="2024-02-15T16:00:34.756" v="3570" actId="2710"/>
          <ac:spMkLst>
            <pc:docMk/>
            <pc:sldMk cId="3520476669" sldId="489"/>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7:23.774" v="5171"/>
              <pc2:cmMkLst xmlns:pc2="http://schemas.microsoft.com/office/powerpoint/2019/9/main/command">
                <pc:docMk/>
                <pc:sldMk cId="3520476669" sldId="489"/>
                <pc2:cmMk id="{6FA1FEC2-5FC9-4741-BBCA-8B0F84595CC7}"/>
              </pc2:cmMkLst>
            </pc226:cmChg>
          </p:ext>
        </pc:extLst>
      </pc:sldChg>
      <pc:sldChg chg="modSp mod addCm delCm">
        <pc:chgData name="Lamb, Anna" userId="c1fcc003-dcb1-404f-a2bb-b6929ae64666" providerId="ADAL" clId="{5C5817C4-02FC-44C8-B956-847EECC5DCF5}" dt="2024-03-07T20:48:13.974" v="5179"/>
        <pc:sldMkLst>
          <pc:docMk/>
          <pc:sldMk cId="660701789" sldId="492"/>
        </pc:sldMkLst>
        <pc:spChg chg="mod">
          <ac:chgData name="Lamb, Anna" userId="c1fcc003-dcb1-404f-a2bb-b6929ae64666" providerId="ADAL" clId="{5C5817C4-02FC-44C8-B956-847EECC5DCF5}" dt="2024-02-15T16:13:34.667" v="3726" actId="20577"/>
          <ac:spMkLst>
            <pc:docMk/>
            <pc:sldMk cId="660701789" sldId="492"/>
            <ac:spMk id="5" creationId="{1C6875A9-25AC-4ED6-8CD8-6D676EFD56BB}"/>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8:13.974" v="5179"/>
              <pc2:cmMkLst xmlns:pc2="http://schemas.microsoft.com/office/powerpoint/2019/9/main/command">
                <pc:docMk/>
                <pc:sldMk cId="660701789" sldId="492"/>
                <pc2:cmMk id="{0157D2BE-2538-4CF9-8DBD-6F0F7CE61712}"/>
              </pc2:cmMkLst>
            </pc226:cmChg>
          </p:ext>
        </pc:extLst>
      </pc:sldChg>
      <pc:sldChg chg="modSp mod addCm delCm modNotesTx">
        <pc:chgData name="Lamb, Anna" userId="c1fcc003-dcb1-404f-a2bb-b6929ae64666" providerId="ADAL" clId="{5C5817C4-02FC-44C8-B956-847EECC5DCF5}" dt="2024-02-22T15:18:25.908" v="4123" actId="1076"/>
        <pc:sldMkLst>
          <pc:docMk/>
          <pc:sldMk cId="2620625100" sldId="493"/>
        </pc:sldMkLst>
        <pc:spChg chg="mod">
          <ac:chgData name="Lamb, Anna" userId="c1fcc003-dcb1-404f-a2bb-b6929ae64666" providerId="ADAL" clId="{5C5817C4-02FC-44C8-B956-847EECC5DCF5}" dt="2024-02-22T15:18:25.908" v="4123" actId="1076"/>
          <ac:spMkLst>
            <pc:docMk/>
            <pc:sldMk cId="2620625100" sldId="493"/>
            <ac:spMk id="2" creationId="{00000000-0000-0000-0000-000000000000}"/>
          </ac:spMkLst>
        </pc:spChg>
        <pc:spChg chg="mod">
          <ac:chgData name="Lamb, Anna" userId="c1fcc003-dcb1-404f-a2bb-b6929ae64666" providerId="ADAL" clId="{5C5817C4-02FC-44C8-B956-847EECC5DCF5}" dt="2024-02-16T15:55:34.857" v="3934" actId="20577"/>
          <ac:spMkLst>
            <pc:docMk/>
            <pc:sldMk cId="2620625100" sldId="493"/>
            <ac:spMk id="5" creationId="{1C6875A9-25AC-4ED6-8CD8-6D676EFD56BB}"/>
          </ac:spMkLst>
        </pc:spChg>
        <pc:picChg chg="mod">
          <ac:chgData name="Lamb, Anna" userId="c1fcc003-dcb1-404f-a2bb-b6929ae64666" providerId="ADAL" clId="{5C5817C4-02FC-44C8-B956-847EECC5DCF5}" dt="2024-02-16T15:52:31.133" v="3890" actId="1076"/>
          <ac:picMkLst>
            <pc:docMk/>
            <pc:sldMk cId="2620625100" sldId="493"/>
            <ac:picMk id="4" creationId="{69CB80E2-836A-4E83-B1C5-CDCC3AD303D0}"/>
          </ac:picMkLst>
        </pc:picChg>
        <pc:picChg chg="mod">
          <ac:chgData name="Lamb, Anna" userId="c1fcc003-dcb1-404f-a2bb-b6929ae64666" providerId="ADAL" clId="{5C5817C4-02FC-44C8-B956-847EECC5DCF5}" dt="2024-02-16T15:52:29.563" v="3889" actId="1076"/>
          <ac:picMkLst>
            <pc:docMk/>
            <pc:sldMk cId="2620625100" sldId="493"/>
            <ac:picMk id="6" creationId="{4090C341-9228-4AEC-AD1F-6CE03522C752}"/>
          </ac:picMkLst>
        </pc:pic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2-16T15:55:51.806" v="3937"/>
              <pc2:cmMkLst xmlns:pc2="http://schemas.microsoft.com/office/powerpoint/2019/9/main/command">
                <pc:docMk/>
                <pc:sldMk cId="2620625100" sldId="493"/>
                <pc2:cmMk id="{35CCB481-6CD3-4F64-BCCD-30F2D8977EE2}"/>
              </pc2:cmMkLst>
            </pc226:cmChg>
          </p:ext>
        </pc:extLst>
      </pc:sldChg>
      <pc:sldChg chg="modSp mod addCm delCm modNotesTx">
        <pc:chgData name="Lamb, Anna" userId="c1fcc003-dcb1-404f-a2bb-b6929ae64666" providerId="ADAL" clId="{5C5817C4-02FC-44C8-B956-847EECC5DCF5}" dt="2024-03-07T20:47:04.823" v="5167"/>
        <pc:sldMkLst>
          <pc:docMk/>
          <pc:sldMk cId="712901939" sldId="494"/>
        </pc:sldMkLst>
        <pc:spChg chg="mod">
          <ac:chgData name="Lamb, Anna" userId="c1fcc003-dcb1-404f-a2bb-b6929ae64666" providerId="ADAL" clId="{5C5817C4-02FC-44C8-B956-847EECC5DCF5}" dt="2024-02-15T15:41:49.570" v="3334" actId="20577"/>
          <ac:spMkLst>
            <pc:docMk/>
            <pc:sldMk cId="712901939" sldId="494"/>
            <ac:spMk id="5" creationId="{1C6875A9-25AC-4ED6-8CD8-6D676EFD56BB}"/>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7:04.823" v="5167"/>
              <pc2:cmMkLst xmlns:pc2="http://schemas.microsoft.com/office/powerpoint/2019/9/main/command">
                <pc:docMk/>
                <pc:sldMk cId="712901939" sldId="494"/>
                <pc2:cmMk id="{8D3E8EB8-772F-40C4-8C68-D6315CC3F1C8}"/>
              </pc2:cmMkLst>
            </pc226:cmChg>
          </p:ext>
        </pc:extLst>
      </pc:sldChg>
      <pc:sldChg chg="modSp mod addCm delCm modCm modNotesTx">
        <pc:chgData name="Lamb, Anna" userId="c1fcc003-dcb1-404f-a2bb-b6929ae64666" providerId="ADAL" clId="{5C5817C4-02FC-44C8-B956-847EECC5DCF5}" dt="2024-03-07T20:47:13.503" v="5169"/>
        <pc:sldMkLst>
          <pc:docMk/>
          <pc:sldMk cId="2629418037" sldId="496"/>
        </pc:sldMkLst>
        <pc:spChg chg="mod">
          <ac:chgData name="Lamb, Anna" userId="c1fcc003-dcb1-404f-a2bb-b6929ae64666" providerId="ADAL" clId="{5C5817C4-02FC-44C8-B956-847EECC5DCF5}" dt="2024-02-15T15:50:22.573" v="3429" actId="14100"/>
          <ac:spMkLst>
            <pc:docMk/>
            <pc:sldMk cId="2629418037" sldId="496"/>
            <ac:spMk id="3" creationId="{8CC36774-3945-47E1-A90E-995BD66CD554}"/>
          </ac:spMkLst>
        </pc:spChg>
        <pc:spChg chg="mod">
          <ac:chgData name="Lamb, Anna" userId="c1fcc003-dcb1-404f-a2bb-b6929ae64666" providerId="ADAL" clId="{5C5817C4-02FC-44C8-B956-847EECC5DCF5}" dt="2024-02-15T15:51:10.622" v="3446" actId="14100"/>
          <ac:spMkLst>
            <pc:docMk/>
            <pc:sldMk cId="2629418037" sldId="496"/>
            <ac:spMk id="5" creationId="{1C6875A9-25AC-4ED6-8CD8-6D676EFD56BB}"/>
          </ac:spMkLst>
        </pc:spChg>
        <pc:spChg chg="mod">
          <ac:chgData name="Lamb, Anna" userId="c1fcc003-dcb1-404f-a2bb-b6929ae64666" providerId="ADAL" clId="{5C5817C4-02FC-44C8-B956-847EECC5DCF5}" dt="2024-02-15T15:50:29.789" v="3430" actId="14100"/>
          <ac:spMkLst>
            <pc:docMk/>
            <pc:sldMk cId="2629418037" sldId="496"/>
            <ac:spMk id="6" creationId="{A2B8829E-913C-4E13-9C83-054550B92548}"/>
          </ac:spMkLst>
        </pc:spChg>
        <pc:picChg chg="mod">
          <ac:chgData name="Lamb, Anna" userId="c1fcc003-dcb1-404f-a2bb-b6929ae64666" providerId="ADAL" clId="{5C5817C4-02FC-44C8-B956-847EECC5DCF5}" dt="2024-02-15T15:51:22.284" v="3448" actId="14100"/>
          <ac:picMkLst>
            <pc:docMk/>
            <pc:sldMk cId="2629418037" sldId="496"/>
            <ac:picMk id="8" creationId="{4BDA9227-3473-42B2-8F60-9715BDAAD4D8}"/>
          </ac:picMkLst>
        </pc:pic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5C5817C4-02FC-44C8-B956-847EECC5DCF5}" dt="2024-03-07T20:47:13.503" v="5169"/>
              <pc2:cmMkLst xmlns:pc2="http://schemas.microsoft.com/office/powerpoint/2019/9/main/command">
                <pc:docMk/>
                <pc:sldMk cId="2629418037" sldId="496"/>
                <pc2:cmMk id="{CEB5C5A5-AD71-4FAD-A732-0237734F1EBD}"/>
              </pc2:cmMkLst>
              <pc226:cmRplyChg chg="add">
                <pc226:chgData name="Lamb, Anna" userId="c1fcc003-dcb1-404f-a2bb-b6929ae64666" providerId="ADAL" clId="{5C5817C4-02FC-44C8-B956-847EECC5DCF5}" dt="2024-03-07T13:38:14.350" v="4396"/>
                <pc2:cmRplyMkLst xmlns:pc2="http://schemas.microsoft.com/office/powerpoint/2019/9/main/command">
                  <pc:docMk/>
                  <pc:sldMk cId="2629418037" sldId="496"/>
                  <pc2:cmMk id="{CEB5C5A5-AD71-4FAD-A732-0237734F1EBD}"/>
                  <pc2:cmRplyMk id="{1F7F58F3-B318-4466-8EBC-2EEFA996509F}"/>
                </pc2:cmRplyMkLst>
              </pc226:cmRplyChg>
            </pc226:cmChg>
          </p:ext>
        </pc:extLst>
      </pc:sldChg>
      <pc:sldChg chg="addCm delCm modNotesTx">
        <pc:chgData name="Lamb, Anna" userId="c1fcc003-dcb1-404f-a2bb-b6929ae64666" providerId="ADAL" clId="{5C5817C4-02FC-44C8-B956-847EECC5DCF5}" dt="2024-03-07T20:25:44.029" v="5127"/>
        <pc:sldMkLst>
          <pc:docMk/>
          <pc:sldMk cId="2514409367" sldId="497"/>
        </pc:sldMkLst>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25:44.029" v="5127"/>
              <pc2:cmMkLst xmlns:pc2="http://schemas.microsoft.com/office/powerpoint/2019/9/main/command">
                <pc:docMk/>
                <pc:sldMk cId="2514409367" sldId="497"/>
                <pc2:cmMk id="{62AA2BBA-B87F-4EA0-8EB1-B6EC9BDEC5D1}"/>
              </pc2:cmMkLst>
            </pc226:cmChg>
          </p:ext>
        </pc:extLst>
      </pc:sldChg>
      <pc:sldChg chg="delSp modSp mod delCm modCm modNotesTx">
        <pc:chgData name="Lamb, Anna" userId="c1fcc003-dcb1-404f-a2bb-b6929ae64666" providerId="ADAL" clId="{5C5817C4-02FC-44C8-B956-847EECC5DCF5}" dt="2024-03-07T20:02:10.429" v="5094"/>
        <pc:sldMkLst>
          <pc:docMk/>
          <pc:sldMk cId="752352359" sldId="501"/>
        </pc:sldMkLst>
        <pc:spChg chg="mod">
          <ac:chgData name="Lamb, Anna" userId="c1fcc003-dcb1-404f-a2bb-b6929ae64666" providerId="ADAL" clId="{5C5817C4-02FC-44C8-B956-847EECC5DCF5}" dt="2024-02-12T18:28:59.974" v="1576" actId="120"/>
          <ac:spMkLst>
            <pc:docMk/>
            <pc:sldMk cId="752352359" sldId="501"/>
            <ac:spMk id="3" creationId="{EC1DD4F7-B959-4968-8154-C6816FF21EF2}"/>
          </ac:spMkLst>
        </pc:spChg>
        <pc:spChg chg="del">
          <ac:chgData name="Lamb, Anna" userId="c1fcc003-dcb1-404f-a2bb-b6929ae64666" providerId="ADAL" clId="{5C5817C4-02FC-44C8-B956-847EECC5DCF5}" dt="2024-02-12T19:06:22.621" v="1580" actId="21"/>
          <ac:spMkLst>
            <pc:docMk/>
            <pc:sldMk cId="752352359" sldId="501"/>
            <ac:spMk id="14" creationId="{96530182-F348-4BA2-9E14-FE7BB207758E}"/>
          </ac:spMkLst>
        </pc:spChg>
        <pc:spChg chg="del">
          <ac:chgData name="Lamb, Anna" userId="c1fcc003-dcb1-404f-a2bb-b6929ae64666" providerId="ADAL" clId="{5C5817C4-02FC-44C8-B956-847EECC5DCF5}" dt="2024-02-12T19:06:25.579" v="1581" actId="21"/>
          <ac:spMkLst>
            <pc:docMk/>
            <pc:sldMk cId="752352359" sldId="501"/>
            <ac:spMk id="15" creationId="{E6FAE404-F574-442F-ACAB-748FB016435F}"/>
          </ac:spMkLst>
        </pc:spChg>
        <pc:graphicFrameChg chg="del">
          <ac:chgData name="Lamb, Anna" userId="c1fcc003-dcb1-404f-a2bb-b6929ae64666" providerId="ADAL" clId="{5C5817C4-02FC-44C8-B956-847EECC5DCF5}" dt="2024-02-12T19:06:10.973" v="1577" actId="478"/>
          <ac:graphicFrameMkLst>
            <pc:docMk/>
            <pc:sldMk cId="752352359" sldId="501"/>
            <ac:graphicFrameMk id="9" creationId="{E46A2922-83C5-4A10-B154-412340B1D93B}"/>
          </ac:graphicFrameMkLst>
        </pc:graphicFrameChg>
        <pc:cxnChg chg="del">
          <ac:chgData name="Lamb, Anna" userId="c1fcc003-dcb1-404f-a2bb-b6929ae64666" providerId="ADAL" clId="{5C5817C4-02FC-44C8-B956-847EECC5DCF5}" dt="2024-02-12T19:06:14.602" v="1578" actId="478"/>
          <ac:cxnSpMkLst>
            <pc:docMk/>
            <pc:sldMk cId="752352359" sldId="501"/>
            <ac:cxnSpMk id="17" creationId="{D9848460-F39C-41A2-8BB6-04948C2EE34B}"/>
          </ac:cxnSpMkLst>
        </pc:cxnChg>
        <pc:cxnChg chg="del">
          <ac:chgData name="Lamb, Anna" userId="c1fcc003-dcb1-404f-a2bb-b6929ae64666" providerId="ADAL" clId="{5C5817C4-02FC-44C8-B956-847EECC5DCF5}" dt="2024-02-12T19:06:17.450" v="1579" actId="478"/>
          <ac:cxnSpMkLst>
            <pc:docMk/>
            <pc:sldMk cId="752352359" sldId="501"/>
            <ac:cxnSpMk id="20" creationId="{8AC38AF3-FF60-4AEE-B75F-4D86DDE15724}"/>
          </ac:cxnSpMkLst>
        </pc:cxn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2:10.429" v="5094"/>
              <pc2:cmMkLst xmlns:pc2="http://schemas.microsoft.com/office/powerpoint/2019/9/main/command">
                <pc:docMk/>
                <pc:sldMk cId="752352359" sldId="501"/>
                <pc2:cmMk id="{05499BA4-BB26-47A8-8B35-8E39DE299E0E}"/>
              </pc2:cmMkLst>
              <pc226:cmRplyChg chg="add mod">
                <pc226:chgData name="Lamb, Anna" userId="c1fcc003-dcb1-404f-a2bb-b6929ae64666" providerId="ADAL" clId="{5C5817C4-02FC-44C8-B956-847EECC5DCF5}" dt="2024-02-12T19:47:45.955" v="1583"/>
                <pc2:cmRplyMkLst xmlns:pc2="http://schemas.microsoft.com/office/powerpoint/2019/9/main/command">
                  <pc:docMk/>
                  <pc:sldMk cId="752352359" sldId="501"/>
                  <pc2:cmMk id="{05499BA4-BB26-47A8-8B35-8E39DE299E0E}"/>
                  <pc2:cmRplyMk id="{DF00D0C0-4095-4FB0-8FAD-0CEBDB8B5EC0}"/>
                </pc2:cmRplyMkLst>
              </pc226:cmRplyChg>
            </pc226:cmChg>
          </p:ext>
        </pc:extLst>
      </pc:sldChg>
      <pc:sldChg chg="modSp mod delCm modNotesTx">
        <pc:chgData name="Lamb, Anna" userId="c1fcc003-dcb1-404f-a2bb-b6929ae64666" providerId="ADAL" clId="{5C5817C4-02FC-44C8-B956-847EECC5DCF5}" dt="2024-03-07T20:02:20.857" v="5095"/>
        <pc:sldMkLst>
          <pc:docMk/>
          <pc:sldMk cId="428136806" sldId="502"/>
        </pc:sldMkLst>
        <pc:spChg chg="mod">
          <ac:chgData name="Lamb, Anna" userId="c1fcc003-dcb1-404f-a2bb-b6929ae64666" providerId="ADAL" clId="{5C5817C4-02FC-44C8-B956-847EECC5DCF5}" dt="2024-02-12T18:09:49.482" v="1563" actId="20577"/>
          <ac:spMkLst>
            <pc:docMk/>
            <pc:sldMk cId="428136806" sldId="502"/>
            <ac:spMk id="3" creationId="{B58D788B-5F01-4FE2-B41E-AFFCAB400D24}"/>
          </ac:spMkLst>
        </pc:spChg>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2:20.857" v="5095"/>
              <pc2:cmMkLst xmlns:pc2="http://schemas.microsoft.com/office/powerpoint/2019/9/main/command">
                <pc:docMk/>
                <pc:sldMk cId="428136806" sldId="502"/>
                <pc2:cmMk id="{A3D9AA6B-197C-48C6-8DD2-B8BD76D45151}"/>
              </pc2:cmMkLst>
            </pc226:cmChg>
          </p:ext>
        </pc:extLst>
      </pc:sldChg>
      <pc:sldChg chg="delCm modNotesTx">
        <pc:chgData name="Lamb, Anna" userId="c1fcc003-dcb1-404f-a2bb-b6929ae64666" providerId="ADAL" clId="{5C5817C4-02FC-44C8-B956-847EECC5DCF5}" dt="2024-03-07T20:02:55.377" v="5096"/>
        <pc:sldMkLst>
          <pc:docMk/>
          <pc:sldMk cId="2333447758" sldId="503"/>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2:55.377" v="5096"/>
              <pc2:cmMkLst xmlns:pc2="http://schemas.microsoft.com/office/powerpoint/2019/9/main/command">
                <pc:docMk/>
                <pc:sldMk cId="2333447758" sldId="503"/>
                <pc2:cmMk id="{4A7FD0C8-1B67-4D10-A02C-F164CF0FB6AD}"/>
              </pc2:cmMkLst>
            </pc226:cmChg>
          </p:ext>
        </pc:extLst>
      </pc:sldChg>
      <pc:sldChg chg="delCm modNotesTx">
        <pc:chgData name="Lamb, Anna" userId="c1fcc003-dcb1-404f-a2bb-b6929ae64666" providerId="ADAL" clId="{5C5817C4-02FC-44C8-B956-847EECC5DCF5}" dt="2024-03-07T20:03:51.188" v="5098"/>
        <pc:sldMkLst>
          <pc:docMk/>
          <pc:sldMk cId="4028679123" sldId="504"/>
        </pc:sldMkLst>
        <pc:extLst>
          <p:ext xmlns:p="http://schemas.openxmlformats.org/presentationml/2006/main" uri="{D6D511B9-2390-475A-947B-AFAB55BFBCF1}">
            <pc226:cmChg xmlns:pc226="http://schemas.microsoft.com/office/powerpoint/2022/06/main/command" chg="del">
              <pc226:chgData name="Lamb, Anna" userId="c1fcc003-dcb1-404f-a2bb-b6929ae64666" providerId="ADAL" clId="{5C5817C4-02FC-44C8-B956-847EECC5DCF5}" dt="2024-03-07T20:03:51.188" v="5098"/>
              <pc2:cmMkLst xmlns:pc2="http://schemas.microsoft.com/office/powerpoint/2019/9/main/command">
                <pc:docMk/>
                <pc:sldMk cId="4028679123" sldId="504"/>
                <pc2:cmMk id="{DA3695A9-C087-4EF8-B156-F41578342A83}"/>
              </pc2:cmMkLst>
            </pc226:cmChg>
          </p:ext>
        </pc:extLst>
      </pc:sldChg>
      <pc:sldChg chg="modSp mod ord addCm delCm modNotesTx">
        <pc:chgData name="Lamb, Anna" userId="c1fcc003-dcb1-404f-a2bb-b6929ae64666" providerId="ADAL" clId="{5C5817C4-02FC-44C8-B956-847EECC5DCF5}" dt="2024-03-07T20:30:18.122" v="5155"/>
        <pc:sldMkLst>
          <pc:docMk/>
          <pc:sldMk cId="1947298837" sldId="505"/>
        </pc:sldMkLst>
        <pc:spChg chg="mod">
          <ac:chgData name="Lamb, Anna" userId="c1fcc003-dcb1-404f-a2bb-b6929ae64666" providerId="ADAL" clId="{5C5817C4-02FC-44C8-B956-847EECC5DCF5}" dt="2024-01-29T14:19:56.137" v="0"/>
          <ac:spMkLst>
            <pc:docMk/>
            <pc:sldMk cId="1947298837" sldId="505"/>
            <ac:spMk id="2" creationId="{00000000-0000-0000-0000-000000000000}"/>
          </ac:spMkLst>
        </pc:spChg>
        <pc:spChg chg="mod">
          <ac:chgData name="Lamb, Anna" userId="c1fcc003-dcb1-404f-a2bb-b6929ae64666" providerId="ADAL" clId="{5C5817C4-02FC-44C8-B956-847EECC5DCF5}" dt="2024-02-22T15:58:52.099" v="4168" actId="14100"/>
          <ac:spMkLst>
            <pc:docMk/>
            <pc:sldMk cId="1947298837" sldId="505"/>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18.122" v="5155"/>
              <pc2:cmMkLst xmlns:pc2="http://schemas.microsoft.com/office/powerpoint/2019/9/main/command">
                <pc:docMk/>
                <pc:sldMk cId="1947298837" sldId="505"/>
                <pc2:cmMk id="{13C1B61C-292E-46B4-82F4-2DEC7CF08176}"/>
              </pc2:cmMkLst>
            </pc226:cmChg>
          </p:ext>
        </pc:extLst>
      </pc:sldChg>
      <pc:sldChg chg="addSp delSp modSp mod addCm delCm">
        <pc:chgData name="Lamb, Anna" userId="c1fcc003-dcb1-404f-a2bb-b6929ae64666" providerId="ADAL" clId="{5C5817C4-02FC-44C8-B956-847EECC5DCF5}" dt="2024-03-07T20:30:36.824" v="5159"/>
        <pc:sldMkLst>
          <pc:docMk/>
          <pc:sldMk cId="1848616678" sldId="506"/>
        </pc:sldMkLst>
        <pc:graphicFrameChg chg="add mod modGraphic">
          <ac:chgData name="Lamb, Anna" userId="c1fcc003-dcb1-404f-a2bb-b6929ae64666" providerId="ADAL" clId="{5C5817C4-02FC-44C8-B956-847EECC5DCF5}" dt="2024-02-14T20:53:35.876" v="3220" actId="1076"/>
          <ac:graphicFrameMkLst>
            <pc:docMk/>
            <pc:sldMk cId="1848616678" sldId="506"/>
            <ac:graphicFrameMk id="2" creationId="{DB237218-D309-0D9F-E3F0-78F8F26BF672}"/>
          </ac:graphicFrameMkLst>
        </pc:graphicFrameChg>
        <pc:graphicFrameChg chg="del modGraphic">
          <ac:chgData name="Lamb, Anna" userId="c1fcc003-dcb1-404f-a2bb-b6929ae64666" providerId="ADAL" clId="{5C5817C4-02FC-44C8-B956-847EECC5DCF5}" dt="2024-02-14T20:46:10.383" v="3215" actId="478"/>
          <ac:graphicFrameMkLst>
            <pc:docMk/>
            <pc:sldMk cId="1848616678" sldId="506"/>
            <ac:graphicFrameMk id="5" creationId="{F3C59530-A462-4A95-A2FD-323368E87634}"/>
          </ac:graphicFrameMkLst>
        </pc:graphicFrameChg>
        <pc:graphicFrameChg chg="del">
          <ac:chgData name="Lamb, Anna" userId="c1fcc003-dcb1-404f-a2bb-b6929ae64666" providerId="ADAL" clId="{5C5817C4-02FC-44C8-B956-847EECC5DCF5}" dt="2024-02-14T20:46:13.375" v="3216" actId="478"/>
          <ac:graphicFrameMkLst>
            <pc:docMk/>
            <pc:sldMk cId="1848616678" sldId="506"/>
            <ac:graphicFrameMk id="6" creationId="{EB0BABBC-0F9A-4574-8776-E56CF8E9FBAD}"/>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36.824" v="5159"/>
              <pc2:cmMkLst xmlns:pc2="http://schemas.microsoft.com/office/powerpoint/2019/9/main/command">
                <pc:docMk/>
                <pc:sldMk cId="1848616678" sldId="506"/>
                <pc2:cmMk id="{8A58AB69-E10C-4131-BFD0-385B38522440}"/>
              </pc2:cmMkLst>
            </pc226:cmChg>
          </p:ext>
        </pc:extLst>
      </pc:sldChg>
      <pc:sldChg chg="addSp delSp modSp mod addCm delCm">
        <pc:chgData name="Lamb, Anna" userId="c1fcc003-dcb1-404f-a2bb-b6929ae64666" providerId="ADAL" clId="{5C5817C4-02FC-44C8-B956-847EECC5DCF5}" dt="2024-03-07T20:30:47.553" v="5162"/>
        <pc:sldMkLst>
          <pc:docMk/>
          <pc:sldMk cId="4290062161" sldId="507"/>
        </pc:sldMkLst>
        <pc:graphicFrameChg chg="add mod modGraphic">
          <ac:chgData name="Lamb, Anna" userId="c1fcc003-dcb1-404f-a2bb-b6929ae64666" providerId="ADAL" clId="{5C5817C4-02FC-44C8-B956-847EECC5DCF5}" dt="2024-02-14T20:57:53.854" v="3263" actId="122"/>
          <ac:graphicFrameMkLst>
            <pc:docMk/>
            <pc:sldMk cId="4290062161" sldId="507"/>
            <ac:graphicFrameMk id="2" creationId="{F038B047-53A0-67C8-8C9E-461340C219BE}"/>
          </ac:graphicFrameMkLst>
        </pc:graphicFrameChg>
        <pc:graphicFrameChg chg="del modGraphic">
          <ac:chgData name="Lamb, Anna" userId="c1fcc003-dcb1-404f-a2bb-b6929ae64666" providerId="ADAL" clId="{5C5817C4-02FC-44C8-B956-847EECC5DCF5}" dt="2024-02-14T20:57:04.570" v="3258" actId="478"/>
          <ac:graphicFrameMkLst>
            <pc:docMk/>
            <pc:sldMk cId="4290062161" sldId="507"/>
            <ac:graphicFrameMk id="4" creationId="{31592544-0492-4D44-BA87-031D15B3038E}"/>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30:47.553" v="5162"/>
              <pc2:cmMkLst xmlns:pc2="http://schemas.microsoft.com/office/powerpoint/2019/9/main/command">
                <pc:docMk/>
                <pc:sldMk cId="4290062161" sldId="507"/>
                <pc2:cmMk id="{09B880C3-A477-4C41-9A3B-4504626282CB}"/>
              </pc2:cmMkLst>
            </pc226:cmChg>
          </p:ext>
        </pc:extLst>
      </pc:sldChg>
      <pc:sldChg chg="addSp delSp modSp mod addCm delCm">
        <pc:chgData name="Lamb, Anna" userId="c1fcc003-dcb1-404f-a2bb-b6929ae64666" providerId="ADAL" clId="{5C5817C4-02FC-44C8-B956-847EECC5DCF5}" dt="2024-03-07T20:10:59.739" v="5104"/>
        <pc:sldMkLst>
          <pc:docMk/>
          <pc:sldMk cId="352634772" sldId="508"/>
        </pc:sldMkLst>
        <pc:spChg chg="mod">
          <ac:chgData name="Lamb, Anna" userId="c1fcc003-dcb1-404f-a2bb-b6929ae64666" providerId="ADAL" clId="{5C5817C4-02FC-44C8-B956-847EECC5DCF5}" dt="2024-02-13T16:03:28.283" v="2131" actId="14100"/>
          <ac:spMkLst>
            <pc:docMk/>
            <pc:sldMk cId="352634772" sldId="508"/>
            <ac:spMk id="9" creationId="{91CE95F6-A57C-0FA6-100F-38BDC7008E12}"/>
          </ac:spMkLst>
        </pc:spChg>
        <pc:graphicFrameChg chg="add del mod modGraphic">
          <ac:chgData name="Lamb, Anna" userId="c1fcc003-dcb1-404f-a2bb-b6929ae64666" providerId="ADAL" clId="{5C5817C4-02FC-44C8-B956-847EECC5DCF5}" dt="2024-02-13T15:59:43.823" v="2113" actId="478"/>
          <ac:graphicFrameMkLst>
            <pc:docMk/>
            <pc:sldMk cId="352634772" sldId="508"/>
            <ac:graphicFrameMk id="2" creationId="{58183E27-5D30-EB99-7DB0-77025028BDA2}"/>
          </ac:graphicFrameMkLst>
        </pc:graphicFrameChg>
        <pc:graphicFrameChg chg="add mod ord modGraphic">
          <ac:chgData name="Lamb, Anna" userId="c1fcc003-dcb1-404f-a2bb-b6929ae64666" providerId="ADAL" clId="{5C5817C4-02FC-44C8-B956-847EECC5DCF5}" dt="2024-02-13T16:51:28.072" v="2337" actId="20577"/>
          <ac:graphicFrameMkLst>
            <pc:docMk/>
            <pc:sldMk cId="352634772" sldId="508"/>
            <ac:graphicFrameMk id="3" creationId="{DF674FE5-8F5E-FC02-DC7B-F07C3BF378F6}"/>
          </ac:graphicFrameMkLst>
        </pc:graphicFrameChg>
        <pc:graphicFrameChg chg="del">
          <ac:chgData name="Lamb, Anna" userId="c1fcc003-dcb1-404f-a2bb-b6929ae64666" providerId="ADAL" clId="{5C5817C4-02FC-44C8-B956-847EECC5DCF5}" dt="2024-02-13T15:58:53.842" v="2108" actId="478"/>
          <ac:graphicFrameMkLst>
            <pc:docMk/>
            <pc:sldMk cId="352634772" sldId="508"/>
            <ac:graphicFrameMk id="10" creationId="{423DFABE-7136-851D-6EFC-5F16114DF306}"/>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10:59.739" v="5104"/>
              <pc2:cmMkLst xmlns:pc2="http://schemas.microsoft.com/office/powerpoint/2019/9/main/command">
                <pc:docMk/>
                <pc:sldMk cId="352634772" sldId="508"/>
                <pc2:cmMk id="{72F6B64F-47DF-4109-8D78-B56E0B5C021A}"/>
              </pc2:cmMkLst>
            </pc226:cmChg>
          </p:ext>
        </pc:extLst>
      </pc:sldChg>
      <pc:sldChg chg="modSp mod addCm delCm modCm">
        <pc:chgData name="Lamb, Anna" userId="c1fcc003-dcb1-404f-a2bb-b6929ae64666" providerId="ADAL" clId="{5C5817C4-02FC-44C8-B956-847EECC5DCF5}" dt="2024-03-07T20:14:22.628" v="5107"/>
        <pc:sldMkLst>
          <pc:docMk/>
          <pc:sldMk cId="2559001902" sldId="509"/>
        </pc:sldMkLst>
        <pc:graphicFrameChg chg="mod modGraphic">
          <ac:chgData name="Lamb, Anna" userId="c1fcc003-dcb1-404f-a2bb-b6929ae64666" providerId="ADAL" clId="{5C5817C4-02FC-44C8-B956-847EECC5DCF5}" dt="2024-03-07T16:14:56.711" v="4620" actId="14100"/>
          <ac:graphicFrameMkLst>
            <pc:docMk/>
            <pc:sldMk cId="2559001902" sldId="509"/>
            <ac:graphicFrameMk id="25" creationId="{4AC05CE7-5BD7-43CC-8431-7684EFF44B4F}"/>
          </ac:graphicFrameMkLst>
        </pc:graphicFrameChg>
        <pc:extLst>
          <p:ext xmlns:p="http://schemas.openxmlformats.org/presentationml/2006/main" uri="{D6D511B9-2390-475A-947B-AFAB55BFBCF1}">
            <pc226:cmChg xmlns:pc226="http://schemas.microsoft.com/office/powerpoint/2022/06/main/command" chg="add del mod modTsk">
              <pc226:chgData name="Lamb, Anna" userId="c1fcc003-dcb1-404f-a2bb-b6929ae64666" providerId="ADAL" clId="{5C5817C4-02FC-44C8-B956-847EECC5DCF5}" dt="2024-03-07T20:14:22.628" v="5107"/>
              <pc2:cmMkLst xmlns:pc2="http://schemas.microsoft.com/office/powerpoint/2019/9/main/command">
                <pc:docMk/>
                <pc:sldMk cId="2559001902" sldId="509"/>
                <pc2:cmMk id="{325E398C-3D4D-49EF-A32C-6D0EB3E7190B}"/>
              </pc2:cmMkLst>
              <pc226:cmRplyChg chg="add">
                <pc226:chgData name="Lamb, Anna" userId="c1fcc003-dcb1-404f-a2bb-b6929ae64666" providerId="ADAL" clId="{5C5817C4-02FC-44C8-B956-847EECC5DCF5}" dt="2024-03-07T13:43:08.780" v="4401"/>
                <pc2:cmRplyMkLst xmlns:pc2="http://schemas.microsoft.com/office/powerpoint/2019/9/main/command">
                  <pc:docMk/>
                  <pc:sldMk cId="2559001902" sldId="509"/>
                  <pc2:cmMk id="{325E398C-3D4D-49EF-A32C-6D0EB3E7190B}"/>
                  <pc2:cmRplyMk id="{CC03C9AD-100E-4200-B414-4E2267A53EBD}"/>
                </pc2:cmRplyMkLst>
              </pc226:cmRplyChg>
              <pc226:cmRplyChg chg="add del">
                <pc226:chgData name="Lamb, Anna" userId="c1fcc003-dcb1-404f-a2bb-b6929ae64666" providerId="ADAL" clId="{5C5817C4-02FC-44C8-B956-847EECC5DCF5}" dt="2024-03-07T13:42:58.045" v="4400"/>
                <pc2:cmRplyMkLst xmlns:pc2="http://schemas.microsoft.com/office/powerpoint/2019/9/main/command">
                  <pc:docMk/>
                  <pc:sldMk cId="2559001902" sldId="509"/>
                  <pc2:cmMk id="{325E398C-3D4D-49EF-A32C-6D0EB3E7190B}"/>
                  <pc2:cmRplyMk id="{45AE22FF-6464-4F6E-8CB0-F25170F506C9}"/>
                </pc2:cmRplyMkLst>
              </pc226:cmRplyChg>
            </pc226:cmChg>
          </p:ext>
        </pc:extLst>
      </pc:sldChg>
      <pc:sldChg chg="modSp mod addCm delCm">
        <pc:chgData name="Lamb, Anna" userId="c1fcc003-dcb1-404f-a2bb-b6929ae64666" providerId="ADAL" clId="{5C5817C4-02FC-44C8-B956-847EECC5DCF5}" dt="2024-03-07T20:00:42.707" v="5088"/>
        <pc:sldMkLst>
          <pc:docMk/>
          <pc:sldMk cId="2710510665" sldId="510"/>
        </pc:sldMkLst>
        <pc:spChg chg="mod">
          <ac:chgData name="Lamb, Anna" userId="c1fcc003-dcb1-404f-a2bb-b6929ae64666" providerId="ADAL" clId="{5C5817C4-02FC-44C8-B956-847EECC5DCF5}" dt="2024-02-12T16:48:17.317" v="756" actId="1076"/>
          <ac:spMkLst>
            <pc:docMk/>
            <pc:sldMk cId="2710510665" sldId="510"/>
            <ac:spMk id="7" creationId="{974A29DF-369C-420D-9C57-15B6696364FB}"/>
          </ac:spMkLst>
        </pc:sp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0:42.707" v="5088"/>
              <pc2:cmMkLst xmlns:pc2="http://schemas.microsoft.com/office/powerpoint/2019/9/main/command">
                <pc:docMk/>
                <pc:sldMk cId="2710510665" sldId="510"/>
                <pc2:cmMk id="{495498E0-6C64-4440-BB2E-55DDE6C1E5A3}"/>
              </pc2:cmMkLst>
            </pc226:cmChg>
          </p:ext>
        </pc:extLst>
      </pc:sldChg>
      <pc:sldChg chg="addSp delSp modSp mod addCm delCm">
        <pc:chgData name="Lamb, Anna" userId="c1fcc003-dcb1-404f-a2bb-b6929ae64666" providerId="ADAL" clId="{5C5817C4-02FC-44C8-B956-847EECC5DCF5}" dt="2024-03-07T20:52:00.066" v="5188"/>
        <pc:sldMkLst>
          <pc:docMk/>
          <pc:sldMk cId="2371532840" sldId="512"/>
        </pc:sldMkLst>
        <pc:spChg chg="del mod">
          <ac:chgData name="Lamb, Anna" userId="c1fcc003-dcb1-404f-a2bb-b6929ae64666" providerId="ADAL" clId="{5C5817C4-02FC-44C8-B956-847EECC5DCF5}" dt="2024-02-07T19:49:46.189" v="482" actId="478"/>
          <ac:spMkLst>
            <pc:docMk/>
            <pc:sldMk cId="2371532840" sldId="512"/>
            <ac:spMk id="4" creationId="{A56A73B0-1CE2-AFB6-631B-B9DB86D422D1}"/>
          </ac:spMkLst>
        </pc:spChg>
        <pc:spChg chg="add del mod">
          <ac:chgData name="Lamb, Anna" userId="c1fcc003-dcb1-404f-a2bb-b6929ae64666" providerId="ADAL" clId="{5C5817C4-02FC-44C8-B956-847EECC5DCF5}" dt="2024-02-07T19:50:05.327" v="483"/>
          <ac:spMkLst>
            <pc:docMk/>
            <pc:sldMk cId="2371532840" sldId="512"/>
            <ac:spMk id="5" creationId="{8144C257-FB8C-5FD5-BCB5-9915259868FC}"/>
          </ac:spMkLst>
        </pc:spChg>
        <pc:graphicFrameChg chg="add mod ord modGraphic">
          <ac:chgData name="Lamb, Anna" userId="c1fcc003-dcb1-404f-a2bb-b6929ae64666" providerId="ADAL" clId="{5C5817C4-02FC-44C8-B956-847EECC5DCF5}" dt="2024-02-07T19:53:05.275" v="504" actId="14100"/>
          <ac:graphicFrameMkLst>
            <pc:docMk/>
            <pc:sldMk cId="2371532840" sldId="512"/>
            <ac:graphicFrameMk id="6" creationId="{7BE1A0AB-81F7-DFB8-9BD2-01D2F8A3E331}"/>
          </ac:graphicFrameMkLst>
        </pc:graphicFrameChg>
        <pc:picChg chg="mod">
          <ac:chgData name="Lamb, Anna" userId="c1fcc003-dcb1-404f-a2bb-b6929ae64666" providerId="ADAL" clId="{5C5817C4-02FC-44C8-B956-847EECC5DCF5}" dt="2024-02-07T19:53:13.455" v="505" actId="1076"/>
          <ac:picMkLst>
            <pc:docMk/>
            <pc:sldMk cId="2371532840" sldId="512"/>
            <ac:picMk id="3" creationId="{A05CA20E-3056-49BC-5063-863BB29814D7}"/>
          </ac:picMkLst>
        </pc:pic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52:00.066" v="5188"/>
              <pc2:cmMkLst xmlns:pc2="http://schemas.microsoft.com/office/powerpoint/2019/9/main/command">
                <pc:docMk/>
                <pc:sldMk cId="2371532840" sldId="512"/>
                <pc2:cmMk id="{23DCC96C-F317-4828-9BBE-FA6F255FEA89}"/>
              </pc2:cmMkLst>
            </pc226:cmChg>
          </p:ext>
        </pc:extLst>
      </pc:sldChg>
      <pc:sldChg chg="addSp delSp modSp new mod modClrScheme addCm delCm chgLayout">
        <pc:chgData name="Lamb, Anna" userId="c1fcc003-dcb1-404f-a2bb-b6929ae64666" providerId="ADAL" clId="{5C5817C4-02FC-44C8-B956-847EECC5DCF5}" dt="2024-03-07T20:01:19.099" v="5089"/>
        <pc:sldMkLst>
          <pc:docMk/>
          <pc:sldMk cId="668261966" sldId="513"/>
        </pc:sldMkLst>
        <pc:spChg chg="del">
          <ac:chgData name="Lamb, Anna" userId="c1fcc003-dcb1-404f-a2bb-b6929ae64666" providerId="ADAL" clId="{5C5817C4-02FC-44C8-B956-847EECC5DCF5}" dt="2024-02-07T19:58:46.503" v="528"/>
          <ac:spMkLst>
            <pc:docMk/>
            <pc:sldMk cId="668261966" sldId="513"/>
            <ac:spMk id="2" creationId="{9BB3491B-79BB-53EA-BE15-2039A2B5DF15}"/>
          </ac:spMkLst>
        </pc:spChg>
        <pc:spChg chg="del">
          <ac:chgData name="Lamb, Anna" userId="c1fcc003-dcb1-404f-a2bb-b6929ae64666" providerId="ADAL" clId="{5C5817C4-02FC-44C8-B956-847EECC5DCF5}" dt="2024-02-07T19:58:03.163" v="518" actId="1032"/>
          <ac:spMkLst>
            <pc:docMk/>
            <pc:sldMk cId="668261966" sldId="513"/>
            <ac:spMk id="3" creationId="{17697AA5-1B69-4355-5D85-3484FE3A0BB1}"/>
          </ac:spMkLst>
        </pc:spChg>
        <pc:spChg chg="add mod ord">
          <ac:chgData name="Lamb, Anna" userId="c1fcc003-dcb1-404f-a2bb-b6929ae64666" providerId="ADAL" clId="{5C5817C4-02FC-44C8-B956-847EECC5DCF5}" dt="2024-02-07T20:13:31.693" v="690" actId="14100"/>
          <ac:spMkLst>
            <pc:docMk/>
            <pc:sldMk cId="668261966" sldId="513"/>
            <ac:spMk id="5" creationId="{C8C2F1F8-2D9C-6A65-6BBF-029A62780F45}"/>
          </ac:spMkLst>
        </pc:spChg>
        <pc:spChg chg="add mod ord">
          <ac:chgData name="Lamb, Anna" userId="c1fcc003-dcb1-404f-a2bb-b6929ae64666" providerId="ADAL" clId="{5C5817C4-02FC-44C8-B956-847EECC5DCF5}" dt="2024-02-12T16:50:01.417" v="799" actId="27636"/>
          <ac:spMkLst>
            <pc:docMk/>
            <pc:sldMk cId="668261966" sldId="513"/>
            <ac:spMk id="6" creationId="{952CEDB8-2069-6E81-89E6-9CDF890FD3E1}"/>
          </ac:spMkLst>
        </pc:spChg>
        <pc:spChg chg="add mod">
          <ac:chgData name="Lamb, Anna" userId="c1fcc003-dcb1-404f-a2bb-b6929ae64666" providerId="ADAL" clId="{5C5817C4-02FC-44C8-B956-847EECC5DCF5}" dt="2024-02-12T16:50:33.448" v="804" actId="1076"/>
          <ac:spMkLst>
            <pc:docMk/>
            <pc:sldMk cId="668261966" sldId="513"/>
            <ac:spMk id="8" creationId="{7A6BE1D2-F7E8-8270-ABC8-920C869FDCD9}"/>
          </ac:spMkLst>
        </pc:spChg>
        <pc:spChg chg="add mod ord">
          <ac:chgData name="Lamb, Anna" userId="c1fcc003-dcb1-404f-a2bb-b6929ae64666" providerId="ADAL" clId="{5C5817C4-02FC-44C8-B956-847EECC5DCF5}" dt="2024-02-12T16:50:09.807" v="802" actId="14100"/>
          <ac:spMkLst>
            <pc:docMk/>
            <pc:sldMk cId="668261966" sldId="513"/>
            <ac:spMk id="9" creationId="{111583B3-F189-ECA7-C749-57CC79C32530}"/>
          </ac:spMkLst>
        </pc:spChg>
        <pc:spChg chg="add mod ord">
          <ac:chgData name="Lamb, Anna" userId="c1fcc003-dcb1-404f-a2bb-b6929ae64666" providerId="ADAL" clId="{5C5817C4-02FC-44C8-B956-847EECC5DCF5}" dt="2024-02-07T20:12:23.423" v="683" actId="1076"/>
          <ac:spMkLst>
            <pc:docMk/>
            <pc:sldMk cId="668261966" sldId="513"/>
            <ac:spMk id="10" creationId="{B706F069-EDBB-BFC4-DAB4-83A5210DADD7}"/>
          </ac:spMkLst>
        </pc:spChg>
        <pc:graphicFrameChg chg="add del mod ord modGraphic">
          <ac:chgData name="Lamb, Anna" userId="c1fcc003-dcb1-404f-a2bb-b6929ae64666" providerId="ADAL" clId="{5C5817C4-02FC-44C8-B956-847EECC5DCF5}" dt="2024-02-07T20:06:11.489" v="610" actId="478"/>
          <ac:graphicFrameMkLst>
            <pc:docMk/>
            <pc:sldMk cId="668261966" sldId="513"/>
            <ac:graphicFrameMk id="4" creationId="{49F56718-A581-66A9-98F0-502419C8B6F4}"/>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01:19.099" v="5089"/>
              <pc2:cmMkLst xmlns:pc2="http://schemas.microsoft.com/office/powerpoint/2019/9/main/command">
                <pc:docMk/>
                <pc:sldMk cId="668261966" sldId="513"/>
                <pc2:cmMk id="{731AC258-8FF4-472E-8BD7-A60FAD347C32}"/>
              </pc2:cmMkLst>
            </pc226:cmChg>
          </p:ext>
        </pc:extLst>
      </pc:sldChg>
      <pc:sldChg chg="addSp delSp modSp new mod setBg addCm delCm">
        <pc:chgData name="Lamb, Anna" userId="c1fcc003-dcb1-404f-a2bb-b6929ae64666" providerId="ADAL" clId="{5C5817C4-02FC-44C8-B956-847EECC5DCF5}" dt="2024-03-07T20:10:56.188" v="5103"/>
        <pc:sldMkLst>
          <pc:docMk/>
          <pc:sldMk cId="569330196" sldId="514"/>
        </pc:sldMkLst>
        <pc:spChg chg="mod">
          <ac:chgData name="Lamb, Anna" userId="c1fcc003-dcb1-404f-a2bb-b6929ae64666" providerId="ADAL" clId="{5C5817C4-02FC-44C8-B956-847EECC5DCF5}" dt="2024-02-13T15:36:52.897" v="2087" actId="20577"/>
          <ac:spMkLst>
            <pc:docMk/>
            <pc:sldMk cId="569330196" sldId="514"/>
            <ac:spMk id="2" creationId="{FF32E577-0DDA-EC8E-B044-EAF16A8B92D4}"/>
          </ac:spMkLst>
        </pc:spChg>
        <pc:spChg chg="del">
          <ac:chgData name="Lamb, Anna" userId="c1fcc003-dcb1-404f-a2bb-b6929ae64666" providerId="ADAL" clId="{5C5817C4-02FC-44C8-B956-847EECC5DCF5}" dt="2024-02-13T14:52:08.021" v="1792" actId="1957"/>
          <ac:spMkLst>
            <pc:docMk/>
            <pc:sldMk cId="569330196" sldId="514"/>
            <ac:spMk id="3" creationId="{E8F9F3DF-7C96-2B8E-9C08-0BB35C13B98D}"/>
          </ac:spMkLst>
        </pc:spChg>
        <pc:spChg chg="add mod">
          <ac:chgData name="Lamb, Anna" userId="c1fcc003-dcb1-404f-a2bb-b6929ae64666" providerId="ADAL" clId="{5C5817C4-02FC-44C8-B956-847EECC5DCF5}" dt="2024-02-13T16:49:47.366" v="2334" actId="20577"/>
          <ac:spMkLst>
            <pc:docMk/>
            <pc:sldMk cId="569330196" sldId="514"/>
            <ac:spMk id="7" creationId="{2C8399DA-DB0F-129F-62CE-22F55748D1F1}"/>
          </ac:spMkLst>
        </pc:spChg>
        <pc:graphicFrameChg chg="add mod">
          <ac:chgData name="Lamb, Anna" userId="c1fcc003-dcb1-404f-a2bb-b6929ae64666" providerId="ADAL" clId="{5C5817C4-02FC-44C8-B956-847EECC5DCF5}" dt="2024-02-13T15:23:36.944" v="2044"/>
          <ac:graphicFrameMkLst>
            <pc:docMk/>
            <pc:sldMk cId="569330196" sldId="514"/>
            <ac:graphicFrameMk id="6" creationId="{115B3483-EF8E-C8FB-1CBA-CB9CF66726A2}"/>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10:56.188" v="5103"/>
              <pc2:cmMkLst xmlns:pc2="http://schemas.microsoft.com/office/powerpoint/2019/9/main/command">
                <pc:docMk/>
                <pc:sldMk cId="569330196" sldId="514"/>
                <pc2:cmMk id="{519ACDAA-98BC-4DE6-AABE-43525717310D}"/>
              </pc2:cmMkLst>
            </pc226:cmChg>
          </p:ext>
        </pc:extLst>
      </pc:sldChg>
      <pc:sldChg chg="new del">
        <pc:chgData name="Lamb, Anna" userId="c1fcc003-dcb1-404f-a2bb-b6929ae64666" providerId="ADAL" clId="{5C5817C4-02FC-44C8-B956-847EECC5DCF5}" dt="2024-02-14T19:31:57.571" v="3187" actId="2696"/>
        <pc:sldMkLst>
          <pc:docMk/>
          <pc:sldMk cId="606329313" sldId="515"/>
        </pc:sldMkLst>
      </pc:sldChg>
      <pc:sldChg chg="modSp add mod addCm delCm modNotesTx">
        <pc:chgData name="Lamb, Anna" userId="c1fcc003-dcb1-404f-a2bb-b6929ae64666" providerId="ADAL" clId="{5C5817C4-02FC-44C8-B956-847EECC5DCF5}" dt="2024-03-07T20:48:30.455" v="5182"/>
        <pc:sldMkLst>
          <pc:docMk/>
          <pc:sldMk cId="740395633" sldId="515"/>
        </pc:sldMkLst>
        <pc:spChg chg="mod">
          <ac:chgData name="Lamb, Anna" userId="c1fcc003-dcb1-404f-a2bb-b6929ae64666" providerId="ADAL" clId="{5C5817C4-02FC-44C8-B956-847EECC5DCF5}" dt="2024-02-16T16:08:21.414" v="3946" actId="1076"/>
          <ac:spMkLst>
            <pc:docMk/>
            <pc:sldMk cId="740395633" sldId="515"/>
            <ac:spMk id="9" creationId="{5D398F93-BFAD-4C63-8705-C33CED825977}"/>
          </ac:spMkLst>
        </pc:spChg>
        <pc:graphicFrameChg chg="mod modGraphic">
          <ac:chgData name="Lamb, Anna" userId="c1fcc003-dcb1-404f-a2bb-b6929ae64666" providerId="ADAL" clId="{5C5817C4-02FC-44C8-B956-847EECC5DCF5}" dt="2024-02-16T16:08:30.056" v="3948" actId="14100"/>
          <ac:graphicFrameMkLst>
            <pc:docMk/>
            <pc:sldMk cId="740395633" sldId="515"/>
            <ac:graphicFrameMk id="5" creationId="{9E2D8B7B-EF12-0F6D-5A05-E956893B7FEC}"/>
          </ac:graphicFrameMkLst>
        </pc:graphicFrameChg>
        <pc:extLst>
          <p:ext xmlns:p="http://schemas.openxmlformats.org/presentationml/2006/main" uri="{D6D511B9-2390-475A-947B-AFAB55BFBCF1}">
            <pc226:cmChg xmlns:pc226="http://schemas.microsoft.com/office/powerpoint/2022/06/main/command" chg="add del">
              <pc226:chgData name="Lamb, Anna" userId="c1fcc003-dcb1-404f-a2bb-b6929ae64666" providerId="ADAL" clId="{5C5817C4-02FC-44C8-B956-847EECC5DCF5}" dt="2024-03-07T20:48:30.455" v="5182"/>
              <pc2:cmMkLst xmlns:pc2="http://schemas.microsoft.com/office/powerpoint/2019/9/main/command">
                <pc:docMk/>
                <pc:sldMk cId="740395633" sldId="515"/>
                <pc2:cmMk id="{1907101F-F595-474B-9AAC-43D1FD44BDFB}"/>
              </pc2:cmMkLst>
            </pc226:cmChg>
          </p:ext>
        </pc:extLst>
      </pc:sldChg>
      <pc:sldChg chg="new del">
        <pc:chgData name="Lamb, Anna" userId="c1fcc003-dcb1-404f-a2bb-b6929ae64666" providerId="ADAL" clId="{5C5817C4-02FC-44C8-B956-847EECC5DCF5}" dt="2024-03-07T20:49:54.356" v="5184" actId="2696"/>
        <pc:sldMkLst>
          <pc:docMk/>
          <pc:sldMk cId="1173519077" sldId="516"/>
        </pc:sldMkLst>
      </pc:sldChg>
      <pc:sldChg chg="new">
        <pc:chgData name="Lamb, Anna" userId="c1fcc003-dcb1-404f-a2bb-b6929ae64666" providerId="ADAL" clId="{5C5817C4-02FC-44C8-B956-847EECC5DCF5}" dt="2024-03-07T16:39:19.251" v="4924" actId="680"/>
        <pc:sldMkLst>
          <pc:docMk/>
          <pc:sldMk cId="3238216133" sldId="516"/>
        </pc:sldMkLst>
      </pc:sldChg>
    </pc:docChg>
  </pc:docChgLst>
  <pc:docChgLst>
    <pc:chgData name="Sally Sanford" userId="43f05d94-43c8-44d5-ae1b-87f5ba93de40" providerId="ADAL" clId="{FDAD9681-61A7-4F3F-A8A3-E3A3E2A5795C}"/>
    <pc:docChg chg="custSel modSld">
      <pc:chgData name="Sally Sanford" userId="43f05d94-43c8-44d5-ae1b-87f5ba93de40" providerId="ADAL" clId="{FDAD9681-61A7-4F3F-A8A3-E3A3E2A5795C}" dt="2023-01-09T13:26:36.484" v="56"/>
      <pc:docMkLst>
        <pc:docMk/>
      </pc:docMkLst>
      <pc:sldChg chg="addCm">
        <pc:chgData name="Sally Sanford" userId="43f05d94-43c8-44d5-ae1b-87f5ba93de40" providerId="ADAL" clId="{FDAD9681-61A7-4F3F-A8A3-E3A3E2A5795C}" dt="2023-01-09T12:32:44.129" v="8" actId="1589"/>
        <pc:sldMkLst>
          <pc:docMk/>
          <pc:sldMk cId="1792731222" sldId="269"/>
        </pc:sldMkLst>
      </pc:sldChg>
      <pc:sldChg chg="addCm modCm">
        <pc:chgData name="Sally Sanford" userId="43f05d94-43c8-44d5-ae1b-87f5ba93de40" providerId="ADAL" clId="{FDAD9681-61A7-4F3F-A8A3-E3A3E2A5795C}" dt="2023-01-09T12:33:45.385" v="10"/>
        <pc:sldMkLst>
          <pc:docMk/>
          <pc:sldMk cId="2085729377" sldId="388"/>
        </pc:sldMkLst>
      </pc:sldChg>
      <pc:sldChg chg="addCm modCm">
        <pc:chgData name="Sally Sanford" userId="43f05d94-43c8-44d5-ae1b-87f5ba93de40" providerId="ADAL" clId="{FDAD9681-61A7-4F3F-A8A3-E3A3E2A5795C}" dt="2023-01-09T12:34:12.945" v="14"/>
        <pc:sldMkLst>
          <pc:docMk/>
          <pc:sldMk cId="2614945501" sldId="398"/>
        </pc:sldMkLst>
      </pc:sldChg>
      <pc:sldChg chg="addCm">
        <pc:chgData name="Sally Sanford" userId="43f05d94-43c8-44d5-ae1b-87f5ba93de40" providerId="ADAL" clId="{FDAD9681-61A7-4F3F-A8A3-E3A3E2A5795C}" dt="2023-01-09T12:31:49.122" v="7" actId="1589"/>
        <pc:sldMkLst>
          <pc:docMk/>
          <pc:sldMk cId="3605748945" sldId="404"/>
        </pc:sldMkLst>
      </pc:sldChg>
      <pc:sldChg chg="addCm modCm">
        <pc:chgData name="Sally Sanford" userId="43f05d94-43c8-44d5-ae1b-87f5ba93de40" providerId="ADAL" clId="{FDAD9681-61A7-4F3F-A8A3-E3A3E2A5795C}" dt="2023-01-09T12:36:57.923" v="34"/>
        <pc:sldMkLst>
          <pc:docMk/>
          <pc:sldMk cId="886269149" sldId="417"/>
        </pc:sldMkLst>
      </pc:sldChg>
      <pc:sldChg chg="addCm modCm">
        <pc:chgData name="Sally Sanford" userId="43f05d94-43c8-44d5-ae1b-87f5ba93de40" providerId="ADAL" clId="{FDAD9681-61A7-4F3F-A8A3-E3A3E2A5795C}" dt="2023-01-09T12:37:19.577" v="40"/>
        <pc:sldMkLst>
          <pc:docMk/>
          <pc:sldMk cId="826839765" sldId="427"/>
        </pc:sldMkLst>
      </pc:sldChg>
      <pc:sldChg chg="addCm modCm">
        <pc:chgData name="Sally Sanford" userId="43f05d94-43c8-44d5-ae1b-87f5ba93de40" providerId="ADAL" clId="{FDAD9681-61A7-4F3F-A8A3-E3A3E2A5795C}" dt="2023-01-09T12:35:34.418" v="28"/>
        <pc:sldMkLst>
          <pc:docMk/>
          <pc:sldMk cId="2043152975" sldId="430"/>
        </pc:sldMkLst>
      </pc:sldChg>
      <pc:sldChg chg="addCm modCm">
        <pc:chgData name="Sally Sanford" userId="43f05d94-43c8-44d5-ae1b-87f5ba93de40" providerId="ADAL" clId="{FDAD9681-61A7-4F3F-A8A3-E3A3E2A5795C}" dt="2023-01-09T12:35:25.282" v="26"/>
        <pc:sldMkLst>
          <pc:docMk/>
          <pc:sldMk cId="2850868364" sldId="433"/>
        </pc:sldMkLst>
      </pc:sldChg>
      <pc:sldChg chg="addCm modCm">
        <pc:chgData name="Sally Sanford" userId="43f05d94-43c8-44d5-ae1b-87f5ba93de40" providerId="ADAL" clId="{FDAD9681-61A7-4F3F-A8A3-E3A3E2A5795C}" dt="2023-01-09T12:35:04.610" v="22"/>
        <pc:sldMkLst>
          <pc:docMk/>
          <pc:sldMk cId="2217163295" sldId="434"/>
        </pc:sldMkLst>
      </pc:sldChg>
      <pc:sldChg chg="addCm modCm">
        <pc:chgData name="Sally Sanford" userId="43f05d94-43c8-44d5-ae1b-87f5ba93de40" providerId="ADAL" clId="{FDAD9681-61A7-4F3F-A8A3-E3A3E2A5795C}" dt="2023-01-09T12:35:40.105" v="30"/>
        <pc:sldMkLst>
          <pc:docMk/>
          <pc:sldMk cId="4182473986" sldId="435"/>
        </pc:sldMkLst>
      </pc:sldChg>
      <pc:sldChg chg="addCm modCm">
        <pc:chgData name="Sally Sanford" userId="43f05d94-43c8-44d5-ae1b-87f5ba93de40" providerId="ADAL" clId="{FDAD9681-61A7-4F3F-A8A3-E3A3E2A5795C}" dt="2023-01-09T12:38:09.313" v="52"/>
        <pc:sldMkLst>
          <pc:docMk/>
          <pc:sldMk cId="3091413996" sldId="436"/>
        </pc:sldMkLst>
      </pc:sldChg>
      <pc:sldChg chg="addCm modCm">
        <pc:chgData name="Sally Sanford" userId="43f05d94-43c8-44d5-ae1b-87f5ba93de40" providerId="ADAL" clId="{FDAD9681-61A7-4F3F-A8A3-E3A3E2A5795C}" dt="2023-01-09T12:37:03.555" v="36"/>
        <pc:sldMkLst>
          <pc:docMk/>
          <pc:sldMk cId="1326263056" sldId="437"/>
        </pc:sldMkLst>
      </pc:sldChg>
      <pc:sldChg chg="addCm modCm">
        <pc:chgData name="Sally Sanford" userId="43f05d94-43c8-44d5-ae1b-87f5ba93de40" providerId="ADAL" clId="{FDAD9681-61A7-4F3F-A8A3-E3A3E2A5795C}" dt="2023-01-09T12:37:14.002" v="38"/>
        <pc:sldMkLst>
          <pc:docMk/>
          <pc:sldMk cId="120611877" sldId="442"/>
        </pc:sldMkLst>
      </pc:sldChg>
      <pc:sldChg chg="addCm modCm">
        <pc:chgData name="Sally Sanford" userId="43f05d94-43c8-44d5-ae1b-87f5ba93de40" providerId="ADAL" clId="{FDAD9681-61A7-4F3F-A8A3-E3A3E2A5795C}" dt="2023-01-09T12:37:39.898" v="46"/>
        <pc:sldMkLst>
          <pc:docMk/>
          <pc:sldMk cId="4057457268" sldId="444"/>
        </pc:sldMkLst>
      </pc:sldChg>
      <pc:sldChg chg="addCm modCm">
        <pc:chgData name="Sally Sanford" userId="43f05d94-43c8-44d5-ae1b-87f5ba93de40" providerId="ADAL" clId="{FDAD9681-61A7-4F3F-A8A3-E3A3E2A5795C}" dt="2023-01-09T12:37:45.147" v="48"/>
        <pc:sldMkLst>
          <pc:docMk/>
          <pc:sldMk cId="1702499420" sldId="445"/>
        </pc:sldMkLst>
      </pc:sldChg>
      <pc:sldChg chg="addCm modCm">
        <pc:chgData name="Sally Sanford" userId="43f05d94-43c8-44d5-ae1b-87f5ba93de40" providerId="ADAL" clId="{FDAD9681-61A7-4F3F-A8A3-E3A3E2A5795C}" dt="2023-01-09T12:37:51.473" v="50"/>
        <pc:sldMkLst>
          <pc:docMk/>
          <pc:sldMk cId="2903887842" sldId="446"/>
        </pc:sldMkLst>
      </pc:sldChg>
      <pc:sldChg chg="addCm modCm">
        <pc:chgData name="Sally Sanford" userId="43f05d94-43c8-44d5-ae1b-87f5ba93de40" providerId="ADAL" clId="{FDAD9681-61A7-4F3F-A8A3-E3A3E2A5795C}" dt="2023-01-09T12:33:56.480" v="12"/>
        <pc:sldMkLst>
          <pc:docMk/>
          <pc:sldMk cId="3869499895" sldId="448"/>
        </pc:sldMkLst>
      </pc:sldChg>
      <pc:sldChg chg="addCm modCm">
        <pc:chgData name="Sally Sanford" userId="43f05d94-43c8-44d5-ae1b-87f5ba93de40" providerId="ADAL" clId="{FDAD9681-61A7-4F3F-A8A3-E3A3E2A5795C}" dt="2023-01-09T12:35:49.130" v="32"/>
        <pc:sldMkLst>
          <pc:docMk/>
          <pc:sldMk cId="1102934509" sldId="450"/>
        </pc:sldMkLst>
      </pc:sldChg>
      <pc:sldChg chg="addCm modCm">
        <pc:chgData name="Sally Sanford" userId="43f05d94-43c8-44d5-ae1b-87f5ba93de40" providerId="ADAL" clId="{FDAD9681-61A7-4F3F-A8A3-E3A3E2A5795C}" dt="2023-01-09T12:37:25.560" v="42"/>
        <pc:sldMkLst>
          <pc:docMk/>
          <pc:sldMk cId="17524377" sldId="451"/>
        </pc:sldMkLst>
      </pc:sldChg>
      <pc:sldChg chg="addCm modCm">
        <pc:chgData name="Sally Sanford" userId="43f05d94-43c8-44d5-ae1b-87f5ba93de40" providerId="ADAL" clId="{FDAD9681-61A7-4F3F-A8A3-E3A3E2A5795C}" dt="2023-01-09T13:26:36.484" v="56"/>
        <pc:sldMkLst>
          <pc:docMk/>
          <pc:sldMk cId="1486215352" sldId="452"/>
        </pc:sldMkLst>
      </pc:sldChg>
      <pc:sldChg chg="addCm modCm">
        <pc:chgData name="Sally Sanford" userId="43f05d94-43c8-44d5-ae1b-87f5ba93de40" providerId="ADAL" clId="{FDAD9681-61A7-4F3F-A8A3-E3A3E2A5795C}" dt="2023-01-09T13:26:20.781" v="54"/>
        <pc:sldMkLst>
          <pc:docMk/>
          <pc:sldMk cId="1454399295" sldId="453"/>
        </pc:sldMkLst>
      </pc:sldChg>
      <pc:sldChg chg="addCm delCm modCm">
        <pc:chgData name="Sally Sanford" userId="43f05d94-43c8-44d5-ae1b-87f5ba93de40" providerId="ADAL" clId="{FDAD9681-61A7-4F3F-A8A3-E3A3E2A5795C}" dt="2023-01-09T12:31:24.366" v="6"/>
        <pc:sldMkLst>
          <pc:docMk/>
          <pc:sldMk cId="3260175569" sldId="454"/>
        </pc:sldMkLst>
      </pc:sldChg>
      <pc:sldChg chg="addCm modCm">
        <pc:chgData name="Sally Sanford" userId="43f05d94-43c8-44d5-ae1b-87f5ba93de40" providerId="ADAL" clId="{FDAD9681-61A7-4F3F-A8A3-E3A3E2A5795C}" dt="2023-01-09T12:37:33.441" v="44"/>
        <pc:sldMkLst>
          <pc:docMk/>
          <pc:sldMk cId="2514409367" sldId="497"/>
        </pc:sldMkLst>
      </pc:sldChg>
      <pc:sldChg chg="addCm modCm">
        <pc:chgData name="Sally Sanford" userId="43f05d94-43c8-44d5-ae1b-87f5ba93de40" providerId="ADAL" clId="{FDAD9681-61A7-4F3F-A8A3-E3A3E2A5795C}" dt="2023-01-09T12:34:41.491" v="16"/>
        <pc:sldMkLst>
          <pc:docMk/>
          <pc:sldMk cId="752352359" sldId="501"/>
        </pc:sldMkLst>
      </pc:sldChg>
      <pc:sldChg chg="addCm modCm">
        <pc:chgData name="Sally Sanford" userId="43f05d94-43c8-44d5-ae1b-87f5ba93de40" providerId="ADAL" clId="{FDAD9681-61A7-4F3F-A8A3-E3A3E2A5795C}" dt="2023-01-09T12:34:47.849" v="18"/>
        <pc:sldMkLst>
          <pc:docMk/>
          <pc:sldMk cId="428136806" sldId="502"/>
        </pc:sldMkLst>
      </pc:sldChg>
      <pc:sldChg chg="addCm modCm">
        <pc:chgData name="Sally Sanford" userId="43f05d94-43c8-44d5-ae1b-87f5ba93de40" providerId="ADAL" clId="{FDAD9681-61A7-4F3F-A8A3-E3A3E2A5795C}" dt="2023-01-09T12:34:57.418" v="20"/>
        <pc:sldMkLst>
          <pc:docMk/>
          <pc:sldMk cId="2333447758" sldId="503"/>
        </pc:sldMkLst>
      </pc:sldChg>
      <pc:sldChg chg="addCm modCm">
        <pc:chgData name="Sally Sanford" userId="43f05d94-43c8-44d5-ae1b-87f5ba93de40" providerId="ADAL" clId="{FDAD9681-61A7-4F3F-A8A3-E3A3E2A5795C}" dt="2023-01-09T12:35:11.802" v="24"/>
        <pc:sldMkLst>
          <pc:docMk/>
          <pc:sldMk cId="4028679123" sldId="504"/>
        </pc:sldMkLst>
      </pc:sldChg>
    </pc:docChg>
  </pc:docChgLst>
  <pc:docChgLst>
    <pc:chgData name="Lamb, Anna" userId="S::amlamb@gateschili.org::c1fcc003-dcb1-404f-a2bb-b6929ae64666" providerId="AD" clId="Web-{A1FB9627-B217-0922-49F1-F6A7A8D01CA1}"/>
    <pc:docChg chg="modSld">
      <pc:chgData name="Lamb, Anna" userId="S::amlamb@gateschili.org::c1fcc003-dcb1-404f-a2bb-b6929ae64666" providerId="AD" clId="Web-{A1FB9627-B217-0922-49F1-F6A7A8D01CA1}" dt="2022-03-14T19:14:54.306" v="38"/>
      <pc:docMkLst>
        <pc:docMk/>
      </pc:docMkLst>
      <pc:sldChg chg="modSp addCm">
        <pc:chgData name="Lamb, Anna" userId="S::amlamb@gateschili.org::c1fcc003-dcb1-404f-a2bb-b6929ae64666" providerId="AD" clId="Web-{A1FB9627-B217-0922-49F1-F6A7A8D01CA1}" dt="2022-03-14T19:14:54.306" v="38"/>
        <pc:sldMkLst>
          <pc:docMk/>
          <pc:sldMk cId="3487136881" sldId="403"/>
        </pc:sldMkLst>
        <pc:graphicFrameChg chg="mod modGraphic">
          <ac:chgData name="Lamb, Anna" userId="S::amlamb@gateschili.org::c1fcc003-dcb1-404f-a2bb-b6929ae64666" providerId="AD" clId="Web-{A1FB9627-B217-0922-49F1-F6A7A8D01CA1}" dt="2022-03-14T19:14:48.759" v="37"/>
          <ac:graphicFrameMkLst>
            <pc:docMk/>
            <pc:sldMk cId="3487136881" sldId="403"/>
            <ac:graphicFrameMk id="7" creationId="{64739A1B-4661-4628-9325-B55D2D806C7B}"/>
          </ac:graphicFrameMkLst>
        </pc:graphicFrameChg>
      </pc:sldChg>
    </pc:docChg>
  </pc:docChgLst>
  <pc:docChgLst>
    <pc:chgData name="Mitchell Ball" userId="eec85cbd-8a3b-4713-a927-0ef9674b5c24" providerId="ADAL" clId="{913448BA-A468-44AA-A98B-AA2311D80E98}"/>
    <pc:docChg chg="custSel modSld">
      <pc:chgData name="Mitchell Ball" userId="eec85cbd-8a3b-4713-a927-0ef9674b5c24" providerId="ADAL" clId="{913448BA-A468-44AA-A98B-AA2311D80E98}" dt="2023-01-11T19:33:52.610" v="27"/>
      <pc:docMkLst>
        <pc:docMk/>
      </pc:docMkLst>
      <pc:sldChg chg="modSp mod">
        <pc:chgData name="Mitchell Ball" userId="eec85cbd-8a3b-4713-a927-0ef9674b5c24" providerId="ADAL" clId="{913448BA-A468-44AA-A98B-AA2311D80E98}" dt="2023-01-11T19:32:58.900" v="25" actId="20577"/>
        <pc:sldMkLst>
          <pc:docMk/>
          <pc:sldMk cId="1318005134" sldId="259"/>
        </pc:sldMkLst>
        <pc:spChg chg="mod">
          <ac:chgData name="Mitchell Ball" userId="eec85cbd-8a3b-4713-a927-0ef9674b5c24" providerId="ADAL" clId="{913448BA-A468-44AA-A98B-AA2311D80E98}" dt="2023-01-11T19:32:45.835" v="3" actId="20577"/>
          <ac:spMkLst>
            <pc:docMk/>
            <pc:sldMk cId="1318005134" sldId="259"/>
            <ac:spMk id="2" creationId="{00000000-0000-0000-0000-000000000000}"/>
          </ac:spMkLst>
        </pc:spChg>
        <pc:spChg chg="mod">
          <ac:chgData name="Mitchell Ball" userId="eec85cbd-8a3b-4713-a927-0ef9674b5c24" providerId="ADAL" clId="{913448BA-A468-44AA-A98B-AA2311D80E98}" dt="2023-01-11T19:32:58.900" v="25" actId="20577"/>
          <ac:spMkLst>
            <pc:docMk/>
            <pc:sldMk cId="1318005134" sldId="259"/>
            <ac:spMk id="3" creationId="{00000000-0000-0000-0000-000000000000}"/>
          </ac:spMkLst>
        </pc:spChg>
      </pc:sldChg>
      <pc:sldChg chg="addCm modCm">
        <pc:chgData name="Mitchell Ball" userId="eec85cbd-8a3b-4713-a927-0ef9674b5c24" providerId="ADAL" clId="{913448BA-A468-44AA-A98B-AA2311D80E98}" dt="2023-01-11T19:33:52.610" v="27"/>
        <pc:sldMkLst>
          <pc:docMk/>
          <pc:sldMk cId="1815222604" sldId="383"/>
        </pc:sldMkLst>
      </pc:sldChg>
    </pc:docChg>
  </pc:docChgLst>
  <pc:docChgLst>
    <pc:chgData name="Ball, Mitchell" userId="eec85cbd-8a3b-4713-a927-0ef9674b5c24" providerId="ADAL" clId="{39EF7D60-6E73-4AFD-8AD7-AC1ADE0B2131}"/>
    <pc:docChg chg="undo custSel modSld">
      <pc:chgData name="Ball, Mitchell" userId="eec85cbd-8a3b-4713-a927-0ef9674b5c24" providerId="ADAL" clId="{39EF7D60-6E73-4AFD-8AD7-AC1ADE0B2131}" dt="2024-02-23T15:28:58.682" v="134" actId="2056"/>
      <pc:docMkLst>
        <pc:docMk/>
      </pc:docMkLst>
      <pc:sldChg chg="modSp mod">
        <pc:chgData name="Ball, Mitchell" userId="eec85cbd-8a3b-4713-a927-0ef9674b5c24" providerId="ADAL" clId="{39EF7D60-6E73-4AFD-8AD7-AC1ADE0B2131}" dt="2024-02-21T14:43:24.980" v="5" actId="167"/>
        <pc:sldMkLst>
          <pc:docMk/>
          <pc:sldMk cId="920888955" sldId="266"/>
        </pc:sldMkLst>
        <pc:picChg chg="ord">
          <ac:chgData name="Ball, Mitchell" userId="eec85cbd-8a3b-4713-a927-0ef9674b5c24" providerId="ADAL" clId="{39EF7D60-6E73-4AFD-8AD7-AC1ADE0B2131}" dt="2024-02-21T14:43:24.980" v="5" actId="167"/>
          <ac:picMkLst>
            <pc:docMk/>
            <pc:sldMk cId="920888955" sldId="266"/>
            <ac:picMk id="8" creationId="{C17969BB-AB03-995A-45C9-4722C8B6D0AD}"/>
          </ac:picMkLst>
        </pc:picChg>
      </pc:sldChg>
      <pc:sldChg chg="modCm">
        <pc:chgData name="Ball, Mitchell" userId="eec85cbd-8a3b-4713-a927-0ef9674b5c24" providerId="ADAL" clId="{39EF7D60-6E73-4AFD-8AD7-AC1ADE0B2131}" dt="2024-02-21T14:45:14.203" v="6"/>
        <pc:sldMkLst>
          <pc:docMk/>
          <pc:sldMk cId="1282749616" sldId="367"/>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39EF7D60-6E73-4AFD-8AD7-AC1ADE0B2131}" dt="2024-02-21T14:45:14.203" v="6"/>
              <pc2:cmMkLst xmlns:pc2="http://schemas.microsoft.com/office/powerpoint/2019/9/main/command">
                <pc:docMk/>
                <pc:sldMk cId="1282749616" sldId="367"/>
                <pc2:cmMk id="{4B87DC6F-F2ED-4EE6-9CFA-2C7073AF47BA}"/>
              </pc2:cmMkLst>
              <pc226:cmRplyChg chg="add">
                <pc226:chgData name="Ball, Mitchell" userId="eec85cbd-8a3b-4713-a927-0ef9674b5c24" providerId="ADAL" clId="{39EF7D60-6E73-4AFD-8AD7-AC1ADE0B2131}" dt="2024-02-21T14:45:14.203" v="6"/>
                <pc2:cmRplyMkLst xmlns:pc2="http://schemas.microsoft.com/office/powerpoint/2019/9/main/command">
                  <pc:docMk/>
                  <pc:sldMk cId="1282749616" sldId="367"/>
                  <pc2:cmMk id="{4B87DC6F-F2ED-4EE6-9CFA-2C7073AF47BA}"/>
                  <pc2:cmRplyMk id="{FF6E59D0-F661-4330-9036-E2846674261E}"/>
                </pc2:cmRplyMkLst>
              </pc226:cmRplyChg>
            </pc226:cmChg>
          </p:ext>
        </pc:extLst>
      </pc:sldChg>
      <pc:sldChg chg="modCm">
        <pc:chgData name="Ball, Mitchell" userId="eec85cbd-8a3b-4713-a927-0ef9674b5c24" providerId="ADAL" clId="{39EF7D60-6E73-4AFD-8AD7-AC1ADE0B2131}" dt="2024-02-21T14:52:07.770" v="128"/>
        <pc:sldMkLst>
          <pc:docMk/>
          <pc:sldMk cId="2850868364" sldId="433"/>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39EF7D60-6E73-4AFD-8AD7-AC1ADE0B2131}" dt="2024-02-21T14:52:07.770" v="128"/>
              <pc2:cmMkLst xmlns:pc2="http://schemas.microsoft.com/office/powerpoint/2019/9/main/command">
                <pc:docMk/>
                <pc:sldMk cId="2850868364" sldId="433"/>
                <pc2:cmMk id="{59D44D73-DE6C-4E3D-8A2C-500CDE8AB540}"/>
              </pc2:cmMkLst>
              <pc226:cmRplyChg chg="add">
                <pc226:chgData name="Ball, Mitchell" userId="eec85cbd-8a3b-4713-a927-0ef9674b5c24" providerId="ADAL" clId="{39EF7D60-6E73-4AFD-8AD7-AC1ADE0B2131}" dt="2024-02-21T14:52:07.770" v="128"/>
                <pc2:cmRplyMkLst xmlns:pc2="http://schemas.microsoft.com/office/powerpoint/2019/9/main/command">
                  <pc:docMk/>
                  <pc:sldMk cId="2850868364" sldId="433"/>
                  <pc2:cmMk id="{59D44D73-DE6C-4E3D-8A2C-500CDE8AB540}"/>
                  <pc2:cmRplyMk id="{8EE58F53-B465-43DD-8BE0-9F7872D7DE97}"/>
                </pc2:cmRplyMkLst>
              </pc226:cmRplyChg>
            </pc226:cmChg>
          </p:ext>
        </pc:extLst>
      </pc:sldChg>
      <pc:sldChg chg="modSp mod">
        <pc:chgData name="Ball, Mitchell" userId="eec85cbd-8a3b-4713-a927-0ef9674b5c24" providerId="ADAL" clId="{39EF7D60-6E73-4AFD-8AD7-AC1ADE0B2131}" dt="2024-02-21T14:49:36.034" v="126" actId="1076"/>
        <pc:sldMkLst>
          <pc:docMk/>
          <pc:sldMk cId="2217163295" sldId="434"/>
        </pc:sldMkLst>
        <pc:spChg chg="mod">
          <ac:chgData name="Ball, Mitchell" userId="eec85cbd-8a3b-4713-a927-0ef9674b5c24" providerId="ADAL" clId="{39EF7D60-6E73-4AFD-8AD7-AC1ADE0B2131}" dt="2024-02-21T14:49:36.034" v="126" actId="1076"/>
          <ac:spMkLst>
            <pc:docMk/>
            <pc:sldMk cId="2217163295" sldId="434"/>
            <ac:spMk id="5" creationId="{21762160-3DC6-4226-9BD4-55A7F677E6A2}"/>
          </ac:spMkLst>
        </pc:spChg>
      </pc:sldChg>
      <pc:sldChg chg="modSp mod">
        <pc:chgData name="Ball, Mitchell" userId="eec85cbd-8a3b-4713-a927-0ef9674b5c24" providerId="ADAL" clId="{39EF7D60-6E73-4AFD-8AD7-AC1ADE0B2131}" dt="2024-02-21T14:53:19.785" v="131" actId="1076"/>
        <pc:sldMkLst>
          <pc:docMk/>
          <pc:sldMk cId="4182473986" sldId="435"/>
        </pc:sldMkLst>
        <pc:spChg chg="mod">
          <ac:chgData name="Ball, Mitchell" userId="eec85cbd-8a3b-4713-a927-0ef9674b5c24" providerId="ADAL" clId="{39EF7D60-6E73-4AFD-8AD7-AC1ADE0B2131}" dt="2024-02-21T14:53:19.785" v="131" actId="1076"/>
          <ac:spMkLst>
            <pc:docMk/>
            <pc:sldMk cId="4182473986" sldId="435"/>
            <ac:spMk id="4" creationId="{79DA5BCA-B06E-44C7-A1CC-DBD8C0C04E6B}"/>
          </ac:spMkLst>
        </pc:spChg>
      </pc:sldChg>
      <pc:sldChg chg="modSp mod">
        <pc:chgData name="Ball, Mitchell" userId="eec85cbd-8a3b-4713-a927-0ef9674b5c24" providerId="ADAL" clId="{39EF7D60-6E73-4AFD-8AD7-AC1ADE0B2131}" dt="2024-02-21T14:40:47.777" v="1" actId="1076"/>
        <pc:sldMkLst>
          <pc:docMk/>
          <pc:sldMk cId="3260175569" sldId="454"/>
        </pc:sldMkLst>
        <pc:spChg chg="mod">
          <ac:chgData name="Ball, Mitchell" userId="eec85cbd-8a3b-4713-a927-0ef9674b5c24" providerId="ADAL" clId="{39EF7D60-6E73-4AFD-8AD7-AC1ADE0B2131}" dt="2024-02-21T14:40:47.777" v="1" actId="1076"/>
          <ac:spMkLst>
            <pc:docMk/>
            <pc:sldMk cId="3260175569" sldId="454"/>
            <ac:spMk id="3" creationId="{22271C7A-103E-104C-98ED-7535146CEC49}"/>
          </ac:spMkLst>
        </pc:spChg>
        <pc:graphicFrameChg chg="ord">
          <ac:chgData name="Ball, Mitchell" userId="eec85cbd-8a3b-4713-a927-0ef9674b5c24" providerId="ADAL" clId="{39EF7D60-6E73-4AFD-8AD7-AC1ADE0B2131}" dt="2024-02-21T14:40:43.215" v="0" actId="167"/>
          <ac:graphicFrameMkLst>
            <pc:docMk/>
            <pc:sldMk cId="3260175569" sldId="454"/>
            <ac:graphicFrameMk id="4" creationId="{19067827-8549-6C3C-0BF9-D1CE590DADAF}"/>
          </ac:graphicFrameMkLst>
        </pc:graphicFrameChg>
      </pc:sldChg>
      <pc:sldChg chg="modCm">
        <pc:chgData name="Ball, Mitchell" userId="eec85cbd-8a3b-4713-a927-0ef9674b5c24" providerId="ADAL" clId="{39EF7D60-6E73-4AFD-8AD7-AC1ADE0B2131}" dt="2024-02-23T15:28:58.682" v="134" actId="2056"/>
        <pc:sldMkLst>
          <pc:docMk/>
          <pc:sldMk cId="3959068366" sldId="466"/>
        </pc:sldMkLst>
        <pc:extLst>
          <p:ext xmlns:p="http://schemas.openxmlformats.org/presentationml/2006/main" uri="{D6D511B9-2390-475A-947B-AFAB55BFBCF1}">
            <pc226:cmChg xmlns:pc226="http://schemas.microsoft.com/office/powerpoint/2022/06/main/command" chg="mod">
              <pc226:chgData name="Ball, Mitchell" userId="eec85cbd-8a3b-4713-a927-0ef9674b5c24" providerId="ADAL" clId="{39EF7D60-6E73-4AFD-8AD7-AC1ADE0B2131}" dt="2024-02-23T15:28:58.682" v="134" actId="2056"/>
              <pc2:cmMkLst xmlns:pc2="http://schemas.microsoft.com/office/powerpoint/2019/9/main/command">
                <pc:docMk/>
                <pc:sldMk cId="3959068366" sldId="466"/>
                <pc2:cmMk id="{1B930C08-E6D4-4B75-BB7E-259875E42396}"/>
              </pc2:cmMkLst>
            </pc226:cmChg>
          </p:ext>
        </pc:extLst>
      </pc:sldChg>
      <pc:sldChg chg="modCm">
        <pc:chgData name="Ball, Mitchell" userId="eec85cbd-8a3b-4713-a927-0ef9674b5c24" providerId="ADAL" clId="{39EF7D60-6E73-4AFD-8AD7-AC1ADE0B2131}" dt="2024-02-23T15:28:58.682" v="134" actId="2056"/>
        <pc:sldMkLst>
          <pc:docMk/>
          <pc:sldMk cId="2122055691" sldId="470"/>
        </pc:sldMkLst>
        <pc:extLst>
          <p:ext xmlns:p="http://schemas.openxmlformats.org/presentationml/2006/main" uri="{D6D511B9-2390-475A-947B-AFAB55BFBCF1}">
            <pc226:cmChg xmlns:pc226="http://schemas.microsoft.com/office/powerpoint/2022/06/main/command" chg="mod">
              <pc226:chgData name="Ball, Mitchell" userId="eec85cbd-8a3b-4713-a927-0ef9674b5c24" providerId="ADAL" clId="{39EF7D60-6E73-4AFD-8AD7-AC1ADE0B2131}" dt="2024-02-23T15:28:58.682" v="134" actId="2056"/>
              <pc2:cmMkLst xmlns:pc2="http://schemas.microsoft.com/office/powerpoint/2019/9/main/command">
                <pc:docMk/>
                <pc:sldMk cId="2122055691" sldId="470"/>
                <pc2:cmMk id="{BD26AE5D-4D57-4850-BEDF-E8DCB659B0A6}"/>
              </pc2:cmMkLst>
            </pc226:cmChg>
          </p:ext>
        </pc:extLst>
      </pc:sldChg>
      <pc:sldChg chg="modCm">
        <pc:chgData name="Ball, Mitchell" userId="eec85cbd-8a3b-4713-a927-0ef9674b5c24" providerId="ADAL" clId="{39EF7D60-6E73-4AFD-8AD7-AC1ADE0B2131}" dt="2024-02-21T14:51:24.993" v="127"/>
        <pc:sldMkLst>
          <pc:docMk/>
          <pc:sldMk cId="4028679123" sldId="504"/>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39EF7D60-6E73-4AFD-8AD7-AC1ADE0B2131}" dt="2024-02-21T14:51:24.993" v="127"/>
              <pc2:cmMkLst xmlns:pc2="http://schemas.microsoft.com/office/powerpoint/2019/9/main/command">
                <pc:docMk/>
                <pc:sldMk cId="4028679123" sldId="504"/>
                <pc2:cmMk id="{DA3695A9-C087-4EF8-B156-F41578342A83}"/>
              </pc2:cmMkLst>
              <pc226:cmRplyChg chg="add">
                <pc226:chgData name="Ball, Mitchell" userId="eec85cbd-8a3b-4713-a927-0ef9674b5c24" providerId="ADAL" clId="{39EF7D60-6E73-4AFD-8AD7-AC1ADE0B2131}" dt="2024-02-21T14:51:24.993" v="127"/>
                <pc2:cmRplyMkLst xmlns:pc2="http://schemas.microsoft.com/office/powerpoint/2019/9/main/command">
                  <pc:docMk/>
                  <pc:sldMk cId="4028679123" sldId="504"/>
                  <pc2:cmMk id="{DA3695A9-C087-4EF8-B156-F41578342A83}"/>
                  <pc2:cmRplyMk id="{7A39E18E-95EB-4A4A-B192-B95ECA5474DE}"/>
                </pc2:cmRplyMkLst>
              </pc226:cmRplyChg>
            </pc226:cmChg>
          </p:ext>
        </pc:extLst>
      </pc:sldChg>
      <pc:sldChg chg="modSp mod">
        <pc:chgData name="Ball, Mitchell" userId="eec85cbd-8a3b-4713-a927-0ef9674b5c24" providerId="ADAL" clId="{39EF7D60-6E73-4AFD-8AD7-AC1ADE0B2131}" dt="2024-02-21T14:41:53.908" v="3" actId="1076"/>
        <pc:sldMkLst>
          <pc:docMk/>
          <pc:sldMk cId="2710510665" sldId="510"/>
        </pc:sldMkLst>
        <pc:picChg chg="mod">
          <ac:chgData name="Ball, Mitchell" userId="eec85cbd-8a3b-4713-a927-0ef9674b5c24" providerId="ADAL" clId="{39EF7D60-6E73-4AFD-8AD7-AC1ADE0B2131}" dt="2024-02-21T14:41:53.908" v="3" actId="1076"/>
          <ac:picMkLst>
            <pc:docMk/>
            <pc:sldMk cId="2710510665" sldId="510"/>
            <ac:picMk id="5" creationId="{01C5A004-988C-7996-33DF-9AB7721B3A14}"/>
          </ac:picMkLst>
        </pc:picChg>
      </pc:sldChg>
      <pc:sldChg chg="modCm">
        <pc:chgData name="Ball, Mitchell" userId="eec85cbd-8a3b-4713-a927-0ef9674b5c24" providerId="ADAL" clId="{39EF7D60-6E73-4AFD-8AD7-AC1ADE0B2131}" dt="2024-02-21T14:43:07.160" v="4"/>
        <pc:sldMkLst>
          <pc:docMk/>
          <pc:sldMk cId="668261966" sldId="513"/>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39EF7D60-6E73-4AFD-8AD7-AC1ADE0B2131}" dt="2024-02-21T14:43:07.160" v="4"/>
              <pc2:cmMkLst xmlns:pc2="http://schemas.microsoft.com/office/powerpoint/2019/9/main/command">
                <pc:docMk/>
                <pc:sldMk cId="668261966" sldId="513"/>
                <pc2:cmMk id="{731AC258-8FF4-472E-8BD7-A60FAD347C32}"/>
              </pc2:cmMkLst>
              <pc226:cmRplyChg chg="add">
                <pc226:chgData name="Ball, Mitchell" userId="eec85cbd-8a3b-4713-a927-0ef9674b5c24" providerId="ADAL" clId="{39EF7D60-6E73-4AFD-8AD7-AC1ADE0B2131}" dt="2024-02-21T14:43:07.160" v="4"/>
                <pc2:cmRplyMkLst xmlns:pc2="http://schemas.microsoft.com/office/powerpoint/2019/9/main/command">
                  <pc:docMk/>
                  <pc:sldMk cId="668261966" sldId="513"/>
                  <pc2:cmMk id="{731AC258-8FF4-472E-8BD7-A60FAD347C32}"/>
                  <pc2:cmRplyMk id="{DD8DF63E-04AF-48A1-8523-7546B9EB258B}"/>
                </pc2:cmRplyMkLst>
              </pc226:cmRplyChg>
            </pc226:cmChg>
          </p:ext>
        </pc:extLst>
      </pc:sldChg>
    </pc:docChg>
  </pc:docChgLst>
  <pc:docChgLst>
    <pc:chgData name="Sanford, Sally" userId="S::sjsanford@gateschili.org::43f05d94-43c8-44d5-ae1b-87f5ba93de40" providerId="AD" clId="Web-{55B90F80-1391-01B1-FAD9-50B1EFF1FFA9}"/>
    <pc:docChg chg="">
      <pc:chgData name="Sanford, Sally" userId="S::sjsanford@gateschili.org::43f05d94-43c8-44d5-ae1b-87f5ba93de40" providerId="AD" clId="Web-{55B90F80-1391-01B1-FAD9-50B1EFF1FFA9}" dt="2022-03-14T15:48:41.230" v="0"/>
      <pc:docMkLst>
        <pc:docMk/>
      </pc:docMkLst>
      <pc:sldChg chg="addCm">
        <pc:chgData name="Sanford, Sally" userId="S::sjsanford@gateschili.org::43f05d94-43c8-44d5-ae1b-87f5ba93de40" providerId="AD" clId="Web-{55B90F80-1391-01B1-FAD9-50B1EFF1FFA9}" dt="2022-03-14T15:48:41.230" v="0"/>
        <pc:sldMkLst>
          <pc:docMk/>
          <pc:sldMk cId="886269149" sldId="417"/>
        </pc:sldMkLst>
      </pc:sldChg>
    </pc:docChg>
  </pc:docChgLst>
  <pc:docChgLst>
    <pc:chgData name="Lamb, Anna" userId="S::amlamb@gateschili.org::c1fcc003-dcb1-404f-a2bb-b6929ae64666" providerId="AD" clId="Web-{4A367DE1-AD5D-2859-3658-AA373E2A146A}"/>
    <pc:docChg chg="">
      <pc:chgData name="Lamb, Anna" userId="S::amlamb@gateschili.org::c1fcc003-dcb1-404f-a2bb-b6929ae64666" providerId="AD" clId="Web-{4A367DE1-AD5D-2859-3658-AA373E2A146A}" dt="2023-01-09T13:01:44.359" v="0"/>
      <pc:docMkLst>
        <pc:docMk/>
      </pc:docMkLst>
      <pc:sldChg chg="addCm">
        <pc:chgData name="Lamb, Anna" userId="S::amlamb@gateschili.org::c1fcc003-dcb1-404f-a2bb-b6929ae64666" providerId="AD" clId="Web-{4A367DE1-AD5D-2859-3658-AA373E2A146A}" dt="2023-01-09T13:01:44.359" v="0"/>
        <pc:sldMkLst>
          <pc:docMk/>
          <pc:sldMk cId="3260175569" sldId="454"/>
        </pc:sldMkLst>
      </pc:sldChg>
    </pc:docChg>
  </pc:docChgLst>
  <pc:docChgLst>
    <pc:chgData name="Lamb, Anna" userId="S::amlamb@gateschili.org::c1fcc003-dcb1-404f-a2bb-b6929ae64666" providerId="AD" clId="Web-{086DB427-DCEF-4AF3-918A-EDA029657293}"/>
    <pc:docChg chg="modSld">
      <pc:chgData name="Lamb, Anna" userId="S::amlamb@gateschili.org::c1fcc003-dcb1-404f-a2bb-b6929ae64666" providerId="AD" clId="Web-{086DB427-DCEF-4AF3-918A-EDA029657293}" dt="2023-02-16T00:40:37.233" v="0" actId="1076"/>
      <pc:docMkLst>
        <pc:docMk/>
      </pc:docMkLst>
      <pc:sldChg chg="modSp">
        <pc:chgData name="Lamb, Anna" userId="S::amlamb@gateschili.org::c1fcc003-dcb1-404f-a2bb-b6929ae64666" providerId="AD" clId="Web-{086DB427-DCEF-4AF3-918A-EDA029657293}" dt="2023-02-16T00:40:37.233" v="0" actId="1076"/>
        <pc:sldMkLst>
          <pc:docMk/>
          <pc:sldMk cId="660701789" sldId="492"/>
        </pc:sldMkLst>
        <pc:picChg chg="mod">
          <ac:chgData name="Lamb, Anna" userId="S::amlamb@gateschili.org::c1fcc003-dcb1-404f-a2bb-b6929ae64666" providerId="AD" clId="Web-{086DB427-DCEF-4AF3-918A-EDA029657293}" dt="2023-02-16T00:40:37.233" v="0" actId="1076"/>
          <ac:picMkLst>
            <pc:docMk/>
            <pc:sldMk cId="660701789" sldId="492"/>
            <ac:picMk id="6" creationId="{57253231-1C5B-4CD1-8762-78C7D24B4C4C}"/>
          </ac:picMkLst>
        </pc:picChg>
      </pc:sldChg>
    </pc:docChg>
  </pc:docChgLst>
  <pc:docChgLst>
    <pc:chgData name="Lamb, Anna" userId="S::amlamb@gateschili.org::c1fcc003-dcb1-404f-a2bb-b6929ae64666" providerId="AD" clId="Web-{70802E55-4A0F-B848-22D5-8C462E62FF68}"/>
    <pc:docChg chg="modSld">
      <pc:chgData name="Lamb, Anna" userId="S::amlamb@gateschili.org::c1fcc003-dcb1-404f-a2bb-b6929ae64666" providerId="AD" clId="Web-{70802E55-4A0F-B848-22D5-8C462E62FF68}" dt="2022-03-14T12:35:48.552" v="39"/>
      <pc:docMkLst>
        <pc:docMk/>
      </pc:docMkLst>
      <pc:sldChg chg="modSp addCm">
        <pc:chgData name="Lamb, Anna" userId="S::amlamb@gateschili.org::c1fcc003-dcb1-404f-a2bb-b6929ae64666" providerId="AD" clId="Web-{70802E55-4A0F-B848-22D5-8C462E62FF68}" dt="2022-03-14T12:35:48.552" v="39"/>
        <pc:sldMkLst>
          <pc:docMk/>
          <pc:sldMk cId="1053801979" sldId="478"/>
        </pc:sldMkLst>
        <pc:spChg chg="mod">
          <ac:chgData name="Lamb, Anna" userId="S::amlamb@gateschili.org::c1fcc003-dcb1-404f-a2bb-b6929ae64666" providerId="AD" clId="Web-{70802E55-4A0F-B848-22D5-8C462E62FF68}" dt="2022-03-14T12:34:46.472" v="38" actId="20577"/>
          <ac:spMkLst>
            <pc:docMk/>
            <pc:sldMk cId="1053801979" sldId="478"/>
            <ac:spMk id="3" creationId="{FD390FF8-09E7-4A5F-88FD-8279C4B28154}"/>
          </ac:spMkLst>
        </pc:spChg>
      </pc:sldChg>
    </pc:docChg>
  </pc:docChgLst>
  <pc:docChgLst>
    <pc:chgData name="Lamb, Anna" userId="S::amlamb@gateschili.org::c1fcc003-dcb1-404f-a2bb-b6929ae64666" providerId="AD" clId="Web-{A94664C0-6D0F-4DAF-9CF8-7F6AD19545F9}"/>
    <pc:docChg chg="modSld">
      <pc:chgData name="Lamb, Anna" userId="S::amlamb@gateschili.org::c1fcc003-dcb1-404f-a2bb-b6929ae64666" providerId="AD" clId="Web-{A94664C0-6D0F-4DAF-9CF8-7F6AD19545F9}" dt="2023-02-07T23:51:12.277" v="162" actId="14100"/>
      <pc:docMkLst>
        <pc:docMk/>
      </pc:docMkLst>
      <pc:sldChg chg="modSp addCm">
        <pc:chgData name="Lamb, Anna" userId="S::amlamb@gateschili.org::c1fcc003-dcb1-404f-a2bb-b6929ae64666" providerId="AD" clId="Web-{A94664C0-6D0F-4DAF-9CF8-7F6AD19545F9}" dt="2023-02-07T23:25:05.242" v="106"/>
        <pc:sldMkLst>
          <pc:docMk/>
          <pc:sldMk cId="2373807412" sldId="260"/>
        </pc:sldMkLst>
        <pc:spChg chg="mod">
          <ac:chgData name="Lamb, Anna" userId="S::amlamb@gateschili.org::c1fcc003-dcb1-404f-a2bb-b6929ae64666" providerId="AD" clId="Web-{A94664C0-6D0F-4DAF-9CF8-7F6AD19545F9}" dt="2023-02-07T23:21:30.188" v="79" actId="14100"/>
          <ac:spMkLst>
            <pc:docMk/>
            <pc:sldMk cId="2373807412" sldId="260"/>
            <ac:spMk id="3" creationId="{00000000-0000-0000-0000-000000000000}"/>
          </ac:spMkLst>
        </pc:spChg>
      </pc:sldChg>
      <pc:sldChg chg="modSp addCm">
        <pc:chgData name="Lamb, Anna" userId="S::amlamb@gateschili.org::c1fcc003-dcb1-404f-a2bb-b6929ae64666" providerId="AD" clId="Web-{A94664C0-6D0F-4DAF-9CF8-7F6AD19545F9}" dt="2023-02-07T23:37:29.954" v="149" actId="20577"/>
        <pc:sldMkLst>
          <pc:docMk/>
          <pc:sldMk cId="920888955" sldId="266"/>
        </pc:sldMkLst>
        <pc:spChg chg="mod">
          <ac:chgData name="Lamb, Anna" userId="S::amlamb@gateschili.org::c1fcc003-dcb1-404f-a2bb-b6929ae64666" providerId="AD" clId="Web-{A94664C0-6D0F-4DAF-9CF8-7F6AD19545F9}" dt="2023-02-07T23:37:29.954" v="149" actId="20577"/>
          <ac:spMkLst>
            <pc:docMk/>
            <pc:sldMk cId="920888955" sldId="266"/>
            <ac:spMk id="3" creationId="{00000000-0000-0000-0000-000000000000}"/>
          </ac:spMkLst>
        </pc:spChg>
      </pc:sldChg>
      <pc:sldChg chg="modSp addCm">
        <pc:chgData name="Lamb, Anna" userId="S::amlamb@gateschili.org::c1fcc003-dcb1-404f-a2bb-b6929ae64666" providerId="AD" clId="Web-{A94664C0-6D0F-4DAF-9CF8-7F6AD19545F9}" dt="2023-02-07T23:24:45.382" v="105"/>
        <pc:sldMkLst>
          <pc:docMk/>
          <pc:sldMk cId="767699138" sldId="307"/>
        </pc:sldMkLst>
        <pc:spChg chg="mod">
          <ac:chgData name="Lamb, Anna" userId="S::amlamb@gateschili.org::c1fcc003-dcb1-404f-a2bb-b6929ae64666" providerId="AD" clId="Web-{A94664C0-6D0F-4DAF-9CF8-7F6AD19545F9}" dt="2023-02-07T23:21:57.955" v="81" actId="20577"/>
          <ac:spMkLst>
            <pc:docMk/>
            <pc:sldMk cId="767699138" sldId="307"/>
            <ac:spMk id="5" creationId="{00000000-0000-0000-0000-000000000000}"/>
          </ac:spMkLst>
        </pc:spChg>
      </pc:sldChg>
      <pc:sldChg chg="modSp">
        <pc:chgData name="Lamb, Anna" userId="S::amlamb@gateschili.org::c1fcc003-dcb1-404f-a2bb-b6929ae64666" providerId="AD" clId="Web-{A94664C0-6D0F-4DAF-9CF8-7F6AD19545F9}" dt="2023-02-07T23:51:12.277" v="162" actId="14100"/>
        <pc:sldMkLst>
          <pc:docMk/>
          <pc:sldMk cId="1282749616" sldId="367"/>
        </pc:sldMkLst>
        <pc:spChg chg="mod">
          <ac:chgData name="Lamb, Anna" userId="S::amlamb@gateschili.org::c1fcc003-dcb1-404f-a2bb-b6929ae64666" providerId="AD" clId="Web-{A94664C0-6D0F-4DAF-9CF8-7F6AD19545F9}" dt="2023-02-07T23:51:12.277" v="162" actId="14100"/>
          <ac:spMkLst>
            <pc:docMk/>
            <pc:sldMk cId="1282749616" sldId="367"/>
            <ac:spMk id="4" creationId="{A2D4A047-01A3-4E9A-8EDD-2EF38AF81984}"/>
          </ac:spMkLst>
        </pc:spChg>
        <pc:spChg chg="mod">
          <ac:chgData name="Lamb, Anna" userId="S::amlamb@gateschili.org::c1fcc003-dcb1-404f-a2bb-b6929ae64666" providerId="AD" clId="Web-{A94664C0-6D0F-4DAF-9CF8-7F6AD19545F9}" dt="2023-02-07T23:50:44.589" v="158" actId="1076"/>
          <ac:spMkLst>
            <pc:docMk/>
            <pc:sldMk cId="1282749616" sldId="367"/>
            <ac:spMk id="10" creationId="{C6E8A511-2D44-4E8F-BFB6-C2CDD6E46C62}"/>
          </ac:spMkLst>
        </pc:spChg>
      </pc:sldChg>
      <pc:sldChg chg="modSp addCm">
        <pc:chgData name="Lamb, Anna" userId="S::amlamb@gateschili.org::c1fcc003-dcb1-404f-a2bb-b6929ae64666" providerId="AD" clId="Web-{A94664C0-6D0F-4DAF-9CF8-7F6AD19545F9}" dt="2023-02-07T23:24:18.756" v="104"/>
        <pc:sldMkLst>
          <pc:docMk/>
          <pc:sldMk cId="3036612370" sldId="455"/>
        </pc:sldMkLst>
        <pc:spChg chg="mod">
          <ac:chgData name="Lamb, Anna" userId="S::amlamb@gateschili.org::c1fcc003-dcb1-404f-a2bb-b6929ae64666" providerId="AD" clId="Web-{A94664C0-6D0F-4DAF-9CF8-7F6AD19545F9}" dt="2023-02-07T23:23:15.536" v="102" actId="14100"/>
          <ac:spMkLst>
            <pc:docMk/>
            <pc:sldMk cId="3036612370" sldId="455"/>
            <ac:spMk id="5" creationId="{00000000-0000-0000-0000-000000000000}"/>
          </ac:spMkLst>
        </pc:spChg>
        <pc:picChg chg="mod">
          <ac:chgData name="Lamb, Anna" userId="S::amlamb@gateschili.org::c1fcc003-dcb1-404f-a2bb-b6929ae64666" providerId="AD" clId="Web-{A94664C0-6D0F-4DAF-9CF8-7F6AD19545F9}" dt="2023-02-07T23:23:27.239" v="103" actId="1076"/>
          <ac:picMkLst>
            <pc:docMk/>
            <pc:sldMk cId="3036612370" sldId="455"/>
            <ac:picMk id="6" creationId="{A92999FC-94F6-4130-B26B-040B3BF3D5C9}"/>
          </ac:picMkLst>
        </pc:picChg>
      </pc:sldChg>
    </pc:docChg>
  </pc:docChgLst>
  <pc:docChgLst>
    <pc:chgData name="Mitchell Ball" userId="eec85cbd-8a3b-4713-a927-0ef9674b5c24" providerId="ADAL" clId="{A7F168BB-5A7A-4376-872A-A8027C8F7170}"/>
    <pc:docChg chg="undo redo custSel modSld">
      <pc:chgData name="Mitchell Ball" userId="eec85cbd-8a3b-4713-a927-0ef9674b5c24" providerId="ADAL" clId="{A7F168BB-5A7A-4376-872A-A8027C8F7170}" dt="2022-03-14T01:34:18.014" v="426"/>
      <pc:docMkLst>
        <pc:docMk/>
      </pc:docMkLst>
      <pc:sldChg chg="modSp mod">
        <pc:chgData name="Mitchell Ball" userId="eec85cbd-8a3b-4713-a927-0ef9674b5c24" providerId="ADAL" clId="{A7F168BB-5A7A-4376-872A-A8027C8F7170}" dt="2022-03-12T20:53:43.353" v="358" actId="20577"/>
        <pc:sldMkLst>
          <pc:docMk/>
          <pc:sldMk cId="2373807412" sldId="260"/>
        </pc:sldMkLst>
        <pc:spChg chg="mod">
          <ac:chgData name="Mitchell Ball" userId="eec85cbd-8a3b-4713-a927-0ef9674b5c24" providerId="ADAL" clId="{A7F168BB-5A7A-4376-872A-A8027C8F7170}" dt="2022-03-12T20:53:43.353" v="358" actId="20577"/>
          <ac:spMkLst>
            <pc:docMk/>
            <pc:sldMk cId="2373807412" sldId="260"/>
            <ac:spMk id="3" creationId="{00000000-0000-0000-0000-000000000000}"/>
          </ac:spMkLst>
        </pc:spChg>
      </pc:sldChg>
      <pc:sldChg chg="modSp mod addCm modCm">
        <pc:chgData name="Mitchell Ball" userId="eec85cbd-8a3b-4713-a927-0ef9674b5c24" providerId="ADAL" clId="{A7F168BB-5A7A-4376-872A-A8027C8F7170}" dt="2022-03-12T20:10:54.943" v="249" actId="1589"/>
        <pc:sldMkLst>
          <pc:docMk/>
          <pc:sldMk cId="920888955" sldId="266"/>
        </pc:sldMkLst>
        <pc:spChg chg="mod">
          <ac:chgData name="Mitchell Ball" userId="eec85cbd-8a3b-4713-a927-0ef9674b5c24" providerId="ADAL" clId="{A7F168BB-5A7A-4376-872A-A8027C8F7170}" dt="2022-03-12T20:10:26.201" v="248" actId="20577"/>
          <ac:spMkLst>
            <pc:docMk/>
            <pc:sldMk cId="920888955" sldId="266"/>
            <ac:spMk id="3" creationId="{00000000-0000-0000-0000-000000000000}"/>
          </ac:spMkLst>
        </pc:spChg>
      </pc:sldChg>
      <pc:sldChg chg="modSp mod addCm modCm">
        <pc:chgData name="Mitchell Ball" userId="eec85cbd-8a3b-4713-a927-0ef9674b5c24" providerId="ADAL" clId="{A7F168BB-5A7A-4376-872A-A8027C8F7170}" dt="2022-03-12T19:59:57.411" v="80"/>
        <pc:sldMkLst>
          <pc:docMk/>
          <pc:sldMk cId="1792731222" sldId="269"/>
        </pc:sldMkLst>
        <pc:spChg chg="mod">
          <ac:chgData name="Mitchell Ball" userId="eec85cbd-8a3b-4713-a927-0ef9674b5c24" providerId="ADAL" clId="{A7F168BB-5A7A-4376-872A-A8027C8F7170}" dt="2022-03-12T19:59:26.390" v="74" actId="20577"/>
          <ac:spMkLst>
            <pc:docMk/>
            <pc:sldMk cId="1792731222" sldId="269"/>
            <ac:spMk id="2" creationId="{84571F08-0898-4738-B352-01149FA59DF9}"/>
          </ac:spMkLst>
        </pc:spChg>
        <pc:spChg chg="mod">
          <ac:chgData name="Mitchell Ball" userId="eec85cbd-8a3b-4713-a927-0ef9674b5c24" providerId="ADAL" clId="{A7F168BB-5A7A-4376-872A-A8027C8F7170}" dt="2022-03-12T19:59:35.666" v="78" actId="20577"/>
          <ac:spMkLst>
            <pc:docMk/>
            <pc:sldMk cId="1792731222" sldId="269"/>
            <ac:spMk id="3" creationId="{F4EF882E-9311-4927-ABE5-BBF791C4DCE0}"/>
          </ac:spMkLst>
        </pc:spChg>
        <pc:graphicFrameChg chg="mod">
          <ac:chgData name="Mitchell Ball" userId="eec85cbd-8a3b-4713-a927-0ef9674b5c24" providerId="ADAL" clId="{A7F168BB-5A7A-4376-872A-A8027C8F7170}" dt="2022-03-12T19:58:37.172" v="70" actId="20577"/>
          <ac:graphicFrameMkLst>
            <pc:docMk/>
            <pc:sldMk cId="1792731222" sldId="269"/>
            <ac:graphicFrameMk id="10" creationId="{29B12074-901E-47CB-BF26-C2803B5BA7C7}"/>
          </ac:graphicFrameMkLst>
        </pc:graphicFrameChg>
      </pc:sldChg>
      <pc:sldChg chg="modSp mod">
        <pc:chgData name="Mitchell Ball" userId="eec85cbd-8a3b-4713-a927-0ef9674b5c24" providerId="ADAL" clId="{A7F168BB-5A7A-4376-872A-A8027C8F7170}" dt="2022-03-12T20:33:39.825" v="342" actId="20577"/>
        <pc:sldMkLst>
          <pc:docMk/>
          <pc:sldMk cId="4080174211" sldId="271"/>
        </pc:sldMkLst>
        <pc:spChg chg="mod">
          <ac:chgData name="Mitchell Ball" userId="eec85cbd-8a3b-4713-a927-0ef9674b5c24" providerId="ADAL" clId="{A7F168BB-5A7A-4376-872A-A8027C8F7170}" dt="2022-03-12T20:33:39.825" v="342" actId="20577"/>
          <ac:spMkLst>
            <pc:docMk/>
            <pc:sldMk cId="4080174211" sldId="271"/>
            <ac:spMk id="2" creationId="{00000000-0000-0000-0000-000000000000}"/>
          </ac:spMkLst>
        </pc:spChg>
      </pc:sldChg>
      <pc:sldChg chg="modSp mod">
        <pc:chgData name="Mitchell Ball" userId="eec85cbd-8a3b-4713-a927-0ef9674b5c24" providerId="ADAL" clId="{A7F168BB-5A7A-4376-872A-A8027C8F7170}" dt="2022-03-12T20:11:17.284" v="250" actId="20577"/>
        <pc:sldMkLst>
          <pc:docMk/>
          <pc:sldMk cId="1282749616" sldId="367"/>
        </pc:sldMkLst>
        <pc:spChg chg="mod">
          <ac:chgData name="Mitchell Ball" userId="eec85cbd-8a3b-4713-a927-0ef9674b5c24" providerId="ADAL" clId="{A7F168BB-5A7A-4376-872A-A8027C8F7170}" dt="2022-03-12T20:11:17.284" v="250" actId="20577"/>
          <ac:spMkLst>
            <pc:docMk/>
            <pc:sldMk cId="1282749616" sldId="367"/>
            <ac:spMk id="10" creationId="{C6E8A511-2D44-4E8F-BFB6-C2CDD6E46C62}"/>
          </ac:spMkLst>
        </pc:spChg>
      </pc:sldChg>
      <pc:sldChg chg="mod">
        <pc:chgData name="Mitchell Ball" userId="eec85cbd-8a3b-4713-a927-0ef9674b5c24" providerId="ADAL" clId="{A7F168BB-5A7A-4376-872A-A8027C8F7170}" dt="2022-03-12T19:53:49.902" v="57" actId="27918"/>
        <pc:sldMkLst>
          <pc:docMk/>
          <pc:sldMk cId="2085729377" sldId="388"/>
        </pc:sldMkLst>
      </pc:sldChg>
      <pc:sldChg chg="modSp mod">
        <pc:chgData name="Mitchell Ball" userId="eec85cbd-8a3b-4713-a927-0ef9674b5c24" providerId="ADAL" clId="{A7F168BB-5A7A-4376-872A-A8027C8F7170}" dt="2022-03-12T20:06:25.598" v="197" actId="20577"/>
        <pc:sldMkLst>
          <pc:docMk/>
          <pc:sldMk cId="2614945501" sldId="398"/>
        </pc:sldMkLst>
        <pc:spChg chg="mod">
          <ac:chgData name="Mitchell Ball" userId="eec85cbd-8a3b-4713-a927-0ef9674b5c24" providerId="ADAL" clId="{A7F168BB-5A7A-4376-872A-A8027C8F7170}" dt="2022-03-12T20:06:25.598" v="197" actId="20577"/>
          <ac:spMkLst>
            <pc:docMk/>
            <pc:sldMk cId="2614945501" sldId="398"/>
            <ac:spMk id="8" creationId="{7592D3AC-4C09-4A08-8B39-8E988F795964}"/>
          </ac:spMkLst>
        </pc:spChg>
      </pc:sldChg>
      <pc:sldChg chg="addCm modCm">
        <pc:chgData name="Mitchell Ball" userId="eec85cbd-8a3b-4713-a927-0ef9674b5c24" providerId="ADAL" clId="{A7F168BB-5A7A-4376-872A-A8027C8F7170}" dt="2022-03-12T20:22:01.447" v="309"/>
        <pc:sldMkLst>
          <pc:docMk/>
          <pc:sldMk cId="3487136881" sldId="403"/>
        </pc:sldMkLst>
      </pc:sldChg>
      <pc:sldChg chg="modSp mod">
        <pc:chgData name="Mitchell Ball" userId="eec85cbd-8a3b-4713-a927-0ef9674b5c24" providerId="ADAL" clId="{A7F168BB-5A7A-4376-872A-A8027C8F7170}" dt="2022-03-12T20:00:06.104" v="84" actId="20577"/>
        <pc:sldMkLst>
          <pc:docMk/>
          <pc:sldMk cId="3605748945" sldId="404"/>
        </pc:sldMkLst>
        <pc:spChg chg="mod">
          <ac:chgData name="Mitchell Ball" userId="eec85cbd-8a3b-4713-a927-0ef9674b5c24" providerId="ADAL" clId="{A7F168BB-5A7A-4376-872A-A8027C8F7170}" dt="2022-03-11T21:02:07.530" v="13" actId="20577"/>
          <ac:spMkLst>
            <pc:docMk/>
            <pc:sldMk cId="3605748945" sldId="404"/>
            <ac:spMk id="3" creationId="{00000000-0000-0000-0000-000000000000}"/>
          </ac:spMkLst>
        </pc:spChg>
        <pc:spChg chg="mod">
          <ac:chgData name="Mitchell Ball" userId="eec85cbd-8a3b-4713-a927-0ef9674b5c24" providerId="ADAL" clId="{A7F168BB-5A7A-4376-872A-A8027C8F7170}" dt="2022-03-12T20:00:06.104" v="84" actId="20577"/>
          <ac:spMkLst>
            <pc:docMk/>
            <pc:sldMk cId="3605748945" sldId="404"/>
            <ac:spMk id="4" creationId="{15A6C288-0460-44C7-A84A-5FDBA5FB14E3}"/>
          </ac:spMkLst>
        </pc:spChg>
      </pc:sldChg>
      <pc:sldChg chg="addCm">
        <pc:chgData name="Mitchell Ball" userId="eec85cbd-8a3b-4713-a927-0ef9674b5c24" providerId="ADAL" clId="{A7F168BB-5A7A-4376-872A-A8027C8F7170}" dt="2022-03-14T01:30:11.559" v="362" actId="1589"/>
        <pc:sldMkLst>
          <pc:docMk/>
          <pc:sldMk cId="886269149" sldId="417"/>
        </pc:sldMkLst>
      </pc:sldChg>
      <pc:sldChg chg="modSp mod">
        <pc:chgData name="Mitchell Ball" userId="eec85cbd-8a3b-4713-a927-0ef9674b5c24" providerId="ADAL" clId="{A7F168BB-5A7A-4376-872A-A8027C8F7170}" dt="2022-03-12T20:25:58.334" v="325" actId="1076"/>
        <pc:sldMkLst>
          <pc:docMk/>
          <pc:sldMk cId="826839765" sldId="427"/>
        </pc:sldMkLst>
        <pc:picChg chg="mod">
          <ac:chgData name="Mitchell Ball" userId="eec85cbd-8a3b-4713-a927-0ef9674b5c24" providerId="ADAL" clId="{A7F168BB-5A7A-4376-872A-A8027C8F7170}" dt="2022-03-12T20:25:48.672" v="323" actId="1076"/>
          <ac:picMkLst>
            <pc:docMk/>
            <pc:sldMk cId="826839765" sldId="427"/>
            <ac:picMk id="2" creationId="{7555D740-4B54-4BB4-AFBA-1C4FCA55812E}"/>
          </ac:picMkLst>
        </pc:picChg>
        <pc:cxnChg chg="mod">
          <ac:chgData name="Mitchell Ball" userId="eec85cbd-8a3b-4713-a927-0ef9674b5c24" providerId="ADAL" clId="{A7F168BB-5A7A-4376-872A-A8027C8F7170}" dt="2022-03-12T20:25:58.334" v="325" actId="1076"/>
          <ac:cxnSpMkLst>
            <pc:docMk/>
            <pc:sldMk cId="826839765" sldId="427"/>
            <ac:cxnSpMk id="6" creationId="{83439A71-C93B-4541-AAC5-5EF4DD11F2A6}"/>
          </ac:cxnSpMkLst>
        </pc:cxnChg>
        <pc:cxnChg chg="mod">
          <ac:chgData name="Mitchell Ball" userId="eec85cbd-8a3b-4713-a927-0ef9674b5c24" providerId="ADAL" clId="{A7F168BB-5A7A-4376-872A-A8027C8F7170}" dt="2022-03-12T20:25:23.833" v="315" actId="1076"/>
          <ac:cxnSpMkLst>
            <pc:docMk/>
            <pc:sldMk cId="826839765" sldId="427"/>
            <ac:cxnSpMk id="9" creationId="{8592BE1F-A42D-45A1-B268-81098B951ADE}"/>
          </ac:cxnSpMkLst>
        </pc:cxnChg>
        <pc:cxnChg chg="mod">
          <ac:chgData name="Mitchell Ball" userId="eec85cbd-8a3b-4713-a927-0ef9674b5c24" providerId="ADAL" clId="{A7F168BB-5A7A-4376-872A-A8027C8F7170}" dt="2022-03-12T20:25:53.148" v="324" actId="14100"/>
          <ac:cxnSpMkLst>
            <pc:docMk/>
            <pc:sldMk cId="826839765" sldId="427"/>
            <ac:cxnSpMk id="11" creationId="{EE8CCCA5-4BE5-43AB-9F3F-990E93E518E5}"/>
          </ac:cxnSpMkLst>
        </pc:cxnChg>
      </pc:sldChg>
      <pc:sldChg chg="addCm modCm">
        <pc:chgData name="Mitchell Ball" userId="eec85cbd-8a3b-4713-a927-0ef9674b5c24" providerId="ADAL" clId="{A7F168BB-5A7A-4376-872A-A8027C8F7170}" dt="2022-03-12T20:16:52.017" v="301" actId="1589"/>
        <pc:sldMkLst>
          <pc:docMk/>
          <pc:sldMk cId="2043152975" sldId="430"/>
        </pc:sldMkLst>
      </pc:sldChg>
      <pc:sldChg chg="modSp mod">
        <pc:chgData name="Mitchell Ball" userId="eec85cbd-8a3b-4713-a927-0ef9674b5c24" providerId="ADAL" clId="{A7F168BB-5A7A-4376-872A-A8027C8F7170}" dt="2022-03-12T20:15:17.010" v="297" actId="20577"/>
        <pc:sldMkLst>
          <pc:docMk/>
          <pc:sldMk cId="2217163295" sldId="434"/>
        </pc:sldMkLst>
        <pc:spChg chg="mod">
          <ac:chgData name="Mitchell Ball" userId="eec85cbd-8a3b-4713-a927-0ef9674b5c24" providerId="ADAL" clId="{A7F168BB-5A7A-4376-872A-A8027C8F7170}" dt="2022-03-12T20:15:17.010" v="297" actId="20577"/>
          <ac:spMkLst>
            <pc:docMk/>
            <pc:sldMk cId="2217163295" sldId="434"/>
            <ac:spMk id="5" creationId="{21762160-3DC6-4226-9BD4-55A7F677E6A2}"/>
          </ac:spMkLst>
        </pc:spChg>
      </pc:sldChg>
      <pc:sldChg chg="addCm">
        <pc:chgData name="Mitchell Ball" userId="eec85cbd-8a3b-4713-a927-0ef9674b5c24" providerId="ADAL" clId="{A7F168BB-5A7A-4376-872A-A8027C8F7170}" dt="2022-03-14T01:28:36.854" v="360" actId="1589"/>
        <pc:sldMkLst>
          <pc:docMk/>
          <pc:sldMk cId="4182473986" sldId="435"/>
        </pc:sldMkLst>
      </pc:sldChg>
      <pc:sldChg chg="addCm">
        <pc:chgData name="Mitchell Ball" userId="eec85cbd-8a3b-4713-a927-0ef9674b5c24" providerId="ADAL" clId="{A7F168BB-5A7A-4376-872A-A8027C8F7170}" dt="2022-03-12T20:23:49.912" v="311" actId="1589"/>
        <pc:sldMkLst>
          <pc:docMk/>
          <pc:sldMk cId="1326263056" sldId="437"/>
        </pc:sldMkLst>
      </pc:sldChg>
      <pc:sldChg chg="modSp mod">
        <pc:chgData name="Mitchell Ball" userId="eec85cbd-8a3b-4713-a927-0ef9674b5c24" providerId="ADAL" clId="{A7F168BB-5A7A-4376-872A-A8027C8F7170}" dt="2022-03-12T20:33:22.834" v="341" actId="20577"/>
        <pc:sldMkLst>
          <pc:docMk/>
          <pc:sldMk cId="2903887842" sldId="446"/>
        </pc:sldMkLst>
        <pc:spChg chg="mod">
          <ac:chgData name="Mitchell Ball" userId="eec85cbd-8a3b-4713-a927-0ef9674b5c24" providerId="ADAL" clId="{A7F168BB-5A7A-4376-872A-A8027C8F7170}" dt="2022-03-12T20:33:22.834" v="341" actId="20577"/>
          <ac:spMkLst>
            <pc:docMk/>
            <pc:sldMk cId="2903887842" sldId="446"/>
            <ac:spMk id="3" creationId="{3F76D10B-BFD3-4702-9122-A978D1FBE12E}"/>
          </ac:spMkLst>
        </pc:spChg>
      </pc:sldChg>
      <pc:sldChg chg="addCm">
        <pc:chgData name="Mitchell Ball" userId="eec85cbd-8a3b-4713-a927-0ef9674b5c24" providerId="ADAL" clId="{A7F168BB-5A7A-4376-872A-A8027C8F7170}" dt="2022-03-14T01:26:53.053" v="359" actId="1589"/>
        <pc:sldMkLst>
          <pc:docMk/>
          <pc:sldMk cId="3260175569" sldId="454"/>
        </pc:sldMkLst>
      </pc:sldChg>
      <pc:sldChg chg="modSp addCm modCm">
        <pc:chgData name="Mitchell Ball" userId="eec85cbd-8a3b-4713-a927-0ef9674b5c24" providerId="ADAL" clId="{A7F168BB-5A7A-4376-872A-A8027C8F7170}" dt="2022-03-12T20:19:47.776" v="306"/>
        <pc:sldMkLst>
          <pc:docMk/>
          <pc:sldMk cId="2226861251" sldId="457"/>
        </pc:sldMkLst>
        <pc:graphicFrameChg chg="mod">
          <ac:chgData name="Mitchell Ball" userId="eec85cbd-8a3b-4713-a927-0ef9674b5c24" providerId="ADAL" clId="{A7F168BB-5A7A-4376-872A-A8027C8F7170}" dt="2022-03-12T20:18:59.765" v="303"/>
          <ac:graphicFrameMkLst>
            <pc:docMk/>
            <pc:sldMk cId="2226861251" sldId="457"/>
            <ac:graphicFrameMk id="8" creationId="{136A4D68-C800-4F93-880D-B8F20DC2C240}"/>
          </ac:graphicFrameMkLst>
        </pc:graphicFrameChg>
      </pc:sldChg>
      <pc:sldChg chg="addCm modCm">
        <pc:chgData name="Mitchell Ball" userId="eec85cbd-8a3b-4713-a927-0ef9674b5c24" providerId="ADAL" clId="{A7F168BB-5A7A-4376-872A-A8027C8F7170}" dt="2022-03-12T20:34:31.162" v="344"/>
        <pc:sldMkLst>
          <pc:docMk/>
          <pc:sldMk cId="932762938" sldId="462"/>
        </pc:sldMkLst>
      </pc:sldChg>
      <pc:sldChg chg="addCm modCm">
        <pc:chgData name="Mitchell Ball" userId="eec85cbd-8a3b-4713-a927-0ef9674b5c24" providerId="ADAL" clId="{A7F168BB-5A7A-4376-872A-A8027C8F7170}" dt="2022-03-12T20:34:42.232" v="346"/>
        <pc:sldMkLst>
          <pc:docMk/>
          <pc:sldMk cId="382725977" sldId="463"/>
        </pc:sldMkLst>
      </pc:sldChg>
      <pc:sldChg chg="addCm">
        <pc:chgData name="Mitchell Ball" userId="eec85cbd-8a3b-4713-a927-0ef9674b5c24" providerId="ADAL" clId="{A7F168BB-5A7A-4376-872A-A8027C8F7170}" dt="2022-03-12T20:21:44.599" v="307" actId="1589"/>
        <pc:sldMkLst>
          <pc:docMk/>
          <pc:sldMk cId="2000484028" sldId="471"/>
        </pc:sldMkLst>
      </pc:sldChg>
      <pc:sldChg chg="addCm">
        <pc:chgData name="Mitchell Ball" userId="eec85cbd-8a3b-4713-a927-0ef9674b5c24" providerId="ADAL" clId="{A7F168BB-5A7A-4376-872A-A8027C8F7170}" dt="2022-03-12T20:35:54.184" v="347" actId="1589"/>
        <pc:sldMkLst>
          <pc:docMk/>
          <pc:sldMk cId="1831985413" sldId="476"/>
        </pc:sldMkLst>
      </pc:sldChg>
      <pc:sldChg chg="addCm modCm">
        <pc:chgData name="Mitchell Ball" userId="eec85cbd-8a3b-4713-a927-0ef9674b5c24" providerId="ADAL" clId="{A7F168BB-5A7A-4376-872A-A8027C8F7170}" dt="2022-03-12T20:28:09.551" v="328" actId="1589"/>
        <pc:sldMkLst>
          <pc:docMk/>
          <pc:sldMk cId="1629499834" sldId="477"/>
        </pc:sldMkLst>
      </pc:sldChg>
      <pc:sldChg chg="modSp mod addCm">
        <pc:chgData name="Mitchell Ball" userId="eec85cbd-8a3b-4713-a927-0ef9674b5c24" providerId="ADAL" clId="{A7F168BB-5A7A-4376-872A-A8027C8F7170}" dt="2022-03-12T20:30:33.657" v="333" actId="1589"/>
        <pc:sldMkLst>
          <pc:docMk/>
          <pc:sldMk cId="1053801979" sldId="478"/>
        </pc:sldMkLst>
        <pc:spChg chg="mod">
          <ac:chgData name="Mitchell Ball" userId="eec85cbd-8a3b-4713-a927-0ef9674b5c24" providerId="ADAL" clId="{A7F168BB-5A7A-4376-872A-A8027C8F7170}" dt="2022-03-12T20:28:55.740" v="332" actId="20577"/>
          <ac:spMkLst>
            <pc:docMk/>
            <pc:sldMk cId="1053801979" sldId="478"/>
            <ac:spMk id="3" creationId="{FD390FF8-09E7-4A5F-88FD-8279C4B28154}"/>
          </ac:spMkLst>
        </pc:spChg>
      </pc:sldChg>
      <pc:sldChg chg="addSp modSp mod addCm modCm">
        <pc:chgData name="Mitchell Ball" userId="eec85cbd-8a3b-4713-a927-0ef9674b5c24" providerId="ADAL" clId="{A7F168BB-5A7A-4376-872A-A8027C8F7170}" dt="2022-03-14T01:34:18.014" v="426"/>
        <pc:sldMkLst>
          <pc:docMk/>
          <pc:sldMk cId="3520476669" sldId="489"/>
        </pc:sldMkLst>
        <pc:spChg chg="add mod">
          <ac:chgData name="Mitchell Ball" userId="eec85cbd-8a3b-4713-a927-0ef9674b5c24" providerId="ADAL" clId="{A7F168BB-5A7A-4376-872A-A8027C8F7170}" dt="2022-03-14T01:33:52.384" v="424" actId="13926"/>
          <ac:spMkLst>
            <pc:docMk/>
            <pc:sldMk cId="3520476669" sldId="489"/>
            <ac:spMk id="4" creationId="{E339F49D-30F5-4F9E-9A63-EC4F6929D936}"/>
          </ac:spMkLst>
        </pc:spChg>
      </pc:sldChg>
    </pc:docChg>
  </pc:docChgLst>
  <pc:docChgLst>
    <pc:chgData name="Sanford, Sally" userId="S::sjsanford@gateschili.org::43f05d94-43c8-44d5-ae1b-87f5ba93de40" providerId="AD" clId="Web-{38262A53-48A2-7BDB-59A8-F4A639DB2FA9}"/>
    <pc:docChg chg="modSld">
      <pc:chgData name="Sanford, Sally" userId="S::sjsanford@gateschili.org::43f05d94-43c8-44d5-ae1b-87f5ba93de40" providerId="AD" clId="Web-{38262A53-48A2-7BDB-59A8-F4A639DB2FA9}" dt="2024-02-27T17:46:47.663" v="5"/>
      <pc:docMkLst>
        <pc:docMk/>
      </pc:docMkLst>
      <pc:sldChg chg="addSp modSp modCm">
        <pc:chgData name="Sanford, Sally" userId="S::sjsanford@gateschili.org::43f05d94-43c8-44d5-ae1b-87f5ba93de40" providerId="AD" clId="Web-{38262A53-48A2-7BDB-59A8-F4A639DB2FA9}" dt="2024-02-27T17:46:47.663" v="5"/>
        <pc:sldMkLst>
          <pc:docMk/>
          <pc:sldMk cId="2850868364" sldId="433"/>
        </pc:sldMkLst>
        <pc:picChg chg="add mod ord">
          <ac:chgData name="Sanford, Sally" userId="S::sjsanford@gateschili.org::43f05d94-43c8-44d5-ae1b-87f5ba93de40" providerId="AD" clId="Web-{38262A53-48A2-7BDB-59A8-F4A639DB2FA9}" dt="2024-02-27T17:46:28.350" v="4" actId="14100"/>
          <ac:picMkLst>
            <pc:docMk/>
            <pc:sldMk cId="2850868364" sldId="433"/>
            <ac:picMk id="2" creationId="{429AFC1F-5F56-766B-DBA0-E4F13B0CC5C8}"/>
          </ac:picMkLst>
        </pc:picChg>
        <pc:extLst>
          <p:ext xmlns:p="http://schemas.openxmlformats.org/presentationml/2006/main" uri="{D6D511B9-2390-475A-947B-AFAB55BFBCF1}">
            <pc226:cmChg xmlns:pc226="http://schemas.microsoft.com/office/powerpoint/2022/06/main/command" chg="">
              <pc226:chgData name="Sanford, Sally" userId="S::sjsanford@gateschili.org::43f05d94-43c8-44d5-ae1b-87f5ba93de40" providerId="AD" clId="Web-{38262A53-48A2-7BDB-59A8-F4A639DB2FA9}" dt="2024-02-27T17:46:47.663" v="5"/>
              <pc2:cmMkLst xmlns:pc2="http://schemas.microsoft.com/office/powerpoint/2019/9/main/command">
                <pc:docMk/>
                <pc:sldMk cId="2850868364" sldId="433"/>
                <pc2:cmMk id="{59D44D73-DE6C-4E3D-8A2C-500CDE8AB540}"/>
              </pc2:cmMkLst>
              <pc226:cmRplyChg chg="add">
                <pc226:chgData name="Sanford, Sally" userId="S::sjsanford@gateschili.org::43f05d94-43c8-44d5-ae1b-87f5ba93de40" providerId="AD" clId="Web-{38262A53-48A2-7BDB-59A8-F4A639DB2FA9}" dt="2024-02-27T17:46:47.663" v="5"/>
                <pc2:cmRplyMkLst xmlns:pc2="http://schemas.microsoft.com/office/powerpoint/2019/9/main/command">
                  <pc:docMk/>
                  <pc:sldMk cId="2850868364" sldId="433"/>
                  <pc2:cmMk id="{59D44D73-DE6C-4E3D-8A2C-500CDE8AB540}"/>
                  <pc2:cmRplyMk id="{C40EF7D7-E7F9-44F3-9165-8A779CEB6712}"/>
                </pc2:cmRplyMkLst>
              </pc226:cmRplyChg>
            </pc226:cmChg>
          </p:ext>
        </pc:extLst>
      </pc:sldChg>
    </pc:docChg>
  </pc:docChgLst>
  <pc:docChgLst>
    <pc:chgData name="Lamb, Anna" userId="S::amlamb@gateschili.org::c1fcc003-dcb1-404f-a2bb-b6929ae64666" providerId="AD" clId="Web-{C7683752-C200-2BE7-A059-73E1220D10F7}"/>
    <pc:docChg chg="">
      <pc:chgData name="Lamb, Anna" userId="S::amlamb@gateschili.org::c1fcc003-dcb1-404f-a2bb-b6929ae64666" providerId="AD" clId="Web-{C7683752-C200-2BE7-A059-73E1220D10F7}" dt="2022-03-14T12:37:03.945" v="0"/>
      <pc:docMkLst>
        <pc:docMk/>
      </pc:docMkLst>
      <pc:sldChg chg="addCm">
        <pc:chgData name="Lamb, Anna" userId="S::amlamb@gateschili.org::c1fcc003-dcb1-404f-a2bb-b6929ae64666" providerId="AD" clId="Web-{C7683752-C200-2BE7-A059-73E1220D10F7}" dt="2022-03-14T12:37:03.945" v="0"/>
        <pc:sldMkLst>
          <pc:docMk/>
          <pc:sldMk cId="2226861251" sldId="457"/>
        </pc:sldMkLst>
      </pc:sldChg>
    </pc:docChg>
  </pc:docChgLst>
  <pc:docChgLst>
    <pc:chgData name="Petrosino, Iva" userId="S::irpetrosino@gateschili.org::68978579-b604-44af-84c8-5069050481c6" providerId="AD" clId="Web-{F991C7E5-55E8-3384-6F5C-4E544B51553B}"/>
    <pc:docChg chg="modSld">
      <pc:chgData name="Petrosino, Iva" userId="S::irpetrosino@gateschili.org::68978579-b604-44af-84c8-5069050481c6" providerId="AD" clId="Web-{F991C7E5-55E8-3384-6F5C-4E544B51553B}" dt="2024-03-04T23:47:57.174" v="1" actId="14100"/>
      <pc:docMkLst>
        <pc:docMk/>
      </pc:docMkLst>
      <pc:sldChg chg="modSp">
        <pc:chgData name="Petrosino, Iva" userId="S::irpetrosino@gateschili.org::68978579-b604-44af-84c8-5069050481c6" providerId="AD" clId="Web-{F991C7E5-55E8-3384-6F5C-4E544B51553B}" dt="2024-03-04T23:47:57.174" v="1" actId="14100"/>
        <pc:sldMkLst>
          <pc:docMk/>
          <pc:sldMk cId="1815222604" sldId="383"/>
        </pc:sldMkLst>
        <pc:spChg chg="mod">
          <ac:chgData name="Petrosino, Iva" userId="S::irpetrosino@gateschili.org::68978579-b604-44af-84c8-5069050481c6" providerId="AD" clId="Web-{F991C7E5-55E8-3384-6F5C-4E544B51553B}" dt="2024-03-04T23:47:57.174" v="1" actId="14100"/>
          <ac:spMkLst>
            <pc:docMk/>
            <pc:sldMk cId="1815222604" sldId="383"/>
            <ac:spMk id="2" creationId="{00000000-0000-0000-0000-000000000000}"/>
          </ac:spMkLst>
        </pc:spChg>
      </pc:sldChg>
    </pc:docChg>
  </pc:docChgLst>
  <pc:docChgLst>
    <pc:chgData name="Sanford, Sally" userId="S::sjsanford@gateschili.org::43f05d94-43c8-44d5-ae1b-87f5ba93de40" providerId="AD" clId="Web-{246F9997-7846-FE65-F17E-12665512D8CD}"/>
    <pc:docChg chg="">
      <pc:chgData name="Sanford, Sally" userId="S::sjsanford@gateschili.org::43f05d94-43c8-44d5-ae1b-87f5ba93de40" providerId="AD" clId="Web-{246F9997-7846-FE65-F17E-12665512D8CD}" dt="2022-03-14T15:51:23.156" v="1"/>
      <pc:docMkLst>
        <pc:docMk/>
      </pc:docMkLst>
      <pc:sldChg chg="addCm">
        <pc:chgData name="Sanford, Sally" userId="S::sjsanford@gateschili.org::43f05d94-43c8-44d5-ae1b-87f5ba93de40" providerId="AD" clId="Web-{246F9997-7846-FE65-F17E-12665512D8CD}" dt="2022-03-14T15:51:23.156" v="1"/>
        <pc:sldMkLst>
          <pc:docMk/>
          <pc:sldMk cId="3260175569" sldId="454"/>
        </pc:sldMkLst>
      </pc:sldChg>
    </pc:docChg>
  </pc:docChgLst>
  <pc:docChgLst>
    <pc:chgData name="Lamb, Anna" userId="c1fcc003-dcb1-404f-a2bb-b6929ae64666" providerId="ADAL" clId="{4C94540F-53BC-4A1C-8944-D8C1B5301BB4}"/>
    <pc:docChg chg="undo redo custSel modSld">
      <pc:chgData name="Lamb, Anna" userId="c1fcc003-dcb1-404f-a2bb-b6929ae64666" providerId="ADAL" clId="{4C94540F-53BC-4A1C-8944-D8C1B5301BB4}" dt="2022-03-10T18:43:49.030" v="1965" actId="1076"/>
      <pc:docMkLst>
        <pc:docMk/>
      </pc:docMkLst>
      <pc:sldChg chg="addSp delSp modSp mod">
        <pc:chgData name="Lamb, Anna" userId="c1fcc003-dcb1-404f-a2bb-b6929ae64666" providerId="ADAL" clId="{4C94540F-53BC-4A1C-8944-D8C1B5301BB4}" dt="2022-03-10T05:40:57.109" v="847" actId="14734"/>
        <pc:sldMkLst>
          <pc:docMk/>
          <pc:sldMk cId="1158986808" sldId="270"/>
        </pc:sldMkLst>
        <pc:spChg chg="mod">
          <ac:chgData name="Lamb, Anna" userId="c1fcc003-dcb1-404f-a2bb-b6929ae64666" providerId="ADAL" clId="{4C94540F-53BC-4A1C-8944-D8C1B5301BB4}" dt="2022-03-10T05:39:50.895" v="836" actId="1076"/>
          <ac:spMkLst>
            <pc:docMk/>
            <pc:sldMk cId="1158986808" sldId="270"/>
            <ac:spMk id="2" creationId="{00000000-0000-0000-0000-000000000000}"/>
          </ac:spMkLst>
        </pc:spChg>
        <pc:spChg chg="mod">
          <ac:chgData name="Lamb, Anna" userId="c1fcc003-dcb1-404f-a2bb-b6929ae64666" providerId="ADAL" clId="{4C94540F-53BC-4A1C-8944-D8C1B5301BB4}" dt="2022-03-10T05:36:25.072" v="808" actId="20577"/>
          <ac:spMkLst>
            <pc:docMk/>
            <pc:sldMk cId="1158986808" sldId="270"/>
            <ac:spMk id="4" creationId="{1EF739BB-E225-468D-B258-8A746920ABD1}"/>
          </ac:spMkLst>
        </pc:spChg>
        <pc:graphicFrameChg chg="add del mod">
          <ac:chgData name="Lamb, Anna" userId="c1fcc003-dcb1-404f-a2bb-b6929ae64666" providerId="ADAL" clId="{4C94540F-53BC-4A1C-8944-D8C1B5301BB4}" dt="2022-03-10T05:36:19.174" v="805"/>
          <ac:graphicFrameMkLst>
            <pc:docMk/>
            <pc:sldMk cId="1158986808" sldId="270"/>
            <ac:graphicFrameMk id="3" creationId="{54AE15DD-8AE3-4A54-9EFB-F9A6229036B6}"/>
          </ac:graphicFrameMkLst>
        </pc:graphicFrameChg>
        <pc:graphicFrameChg chg="mod modGraphic">
          <ac:chgData name="Lamb, Anna" userId="c1fcc003-dcb1-404f-a2bb-b6929ae64666" providerId="ADAL" clId="{4C94540F-53BC-4A1C-8944-D8C1B5301BB4}" dt="2022-03-10T05:40:57.109" v="847" actId="14734"/>
          <ac:graphicFrameMkLst>
            <pc:docMk/>
            <pc:sldMk cId="1158986808" sldId="270"/>
            <ac:graphicFrameMk id="13" creationId="{A32B2002-6408-4512-97E2-0B3E5E5BB56F}"/>
          </ac:graphicFrameMkLst>
        </pc:graphicFrameChg>
      </pc:sldChg>
      <pc:sldChg chg="modSp mod">
        <pc:chgData name="Lamb, Anna" userId="c1fcc003-dcb1-404f-a2bb-b6929ae64666" providerId="ADAL" clId="{4C94540F-53BC-4A1C-8944-D8C1B5301BB4}" dt="2022-03-10T05:50:06.013" v="858" actId="207"/>
        <pc:sldMkLst>
          <pc:docMk/>
          <pc:sldMk cId="4080174211" sldId="271"/>
        </pc:sldMkLst>
        <pc:spChg chg="mod">
          <ac:chgData name="Lamb, Anna" userId="c1fcc003-dcb1-404f-a2bb-b6929ae64666" providerId="ADAL" clId="{4C94540F-53BC-4A1C-8944-D8C1B5301BB4}" dt="2022-03-10T05:41:17.846" v="851" actId="20577"/>
          <ac:spMkLst>
            <pc:docMk/>
            <pc:sldMk cId="4080174211" sldId="271"/>
            <ac:spMk id="2" creationId="{00000000-0000-0000-0000-000000000000}"/>
          </ac:spMkLst>
        </pc:spChg>
        <pc:spChg chg="mod">
          <ac:chgData name="Lamb, Anna" userId="c1fcc003-dcb1-404f-a2bb-b6929ae64666" providerId="ADAL" clId="{4C94540F-53BC-4A1C-8944-D8C1B5301BB4}" dt="2022-03-10T05:50:06.013" v="858" actId="207"/>
          <ac:spMkLst>
            <pc:docMk/>
            <pc:sldMk cId="4080174211" sldId="271"/>
            <ac:spMk id="3" creationId="{00000000-0000-0000-0000-000000000000}"/>
          </ac:spMkLst>
        </pc:spChg>
      </pc:sldChg>
      <pc:sldChg chg="modSp mod">
        <pc:chgData name="Lamb, Anna" userId="c1fcc003-dcb1-404f-a2bb-b6929ae64666" providerId="ADAL" clId="{4C94540F-53BC-4A1C-8944-D8C1B5301BB4}" dt="2022-03-10T18:40:54.585" v="1963" actId="20577"/>
        <pc:sldMkLst>
          <pc:docMk/>
          <pc:sldMk cId="3436640772" sldId="277"/>
        </pc:sldMkLst>
        <pc:spChg chg="mod">
          <ac:chgData name="Lamb, Anna" userId="c1fcc003-dcb1-404f-a2bb-b6929ae64666" providerId="ADAL" clId="{4C94540F-53BC-4A1C-8944-D8C1B5301BB4}" dt="2022-03-10T18:37:55.496" v="1932" actId="1076"/>
          <ac:spMkLst>
            <pc:docMk/>
            <pc:sldMk cId="3436640772" sldId="277"/>
            <ac:spMk id="2" creationId="{00000000-0000-0000-0000-000000000000}"/>
          </ac:spMkLst>
        </pc:spChg>
        <pc:graphicFrameChg chg="mod modGraphic">
          <ac:chgData name="Lamb, Anna" userId="c1fcc003-dcb1-404f-a2bb-b6929ae64666" providerId="ADAL" clId="{4C94540F-53BC-4A1C-8944-D8C1B5301BB4}" dt="2022-03-10T18:40:54.585" v="1963" actId="20577"/>
          <ac:graphicFrameMkLst>
            <pc:docMk/>
            <pc:sldMk cId="3436640772" sldId="277"/>
            <ac:graphicFrameMk id="4" creationId="{EB10E4D4-1EAC-4903-95F9-A0A9CC23A9CA}"/>
          </ac:graphicFrameMkLst>
        </pc:graphicFrameChg>
        <pc:picChg chg="mod">
          <ac:chgData name="Lamb, Anna" userId="c1fcc003-dcb1-404f-a2bb-b6929ae64666" providerId="ADAL" clId="{4C94540F-53BC-4A1C-8944-D8C1B5301BB4}" dt="2022-03-10T18:36:49.297" v="1917" actId="1076"/>
          <ac:picMkLst>
            <pc:docMk/>
            <pc:sldMk cId="3436640772" sldId="277"/>
            <ac:picMk id="5" creationId="{2010C21C-D0E6-438A-B1DA-3561EC7DA791}"/>
          </ac:picMkLst>
        </pc:picChg>
      </pc:sldChg>
      <pc:sldChg chg="modSp mod">
        <pc:chgData name="Lamb, Anna" userId="c1fcc003-dcb1-404f-a2bb-b6929ae64666" providerId="ADAL" clId="{4C94540F-53BC-4A1C-8944-D8C1B5301BB4}" dt="2022-03-08T20:06:41.632" v="7" actId="14100"/>
        <pc:sldMkLst>
          <pc:docMk/>
          <pc:sldMk cId="878374386" sldId="360"/>
        </pc:sldMkLst>
        <pc:spChg chg="mod">
          <ac:chgData name="Lamb, Anna" userId="c1fcc003-dcb1-404f-a2bb-b6929ae64666" providerId="ADAL" clId="{4C94540F-53BC-4A1C-8944-D8C1B5301BB4}" dt="2022-03-08T20:06:41.632" v="7" actId="14100"/>
          <ac:spMkLst>
            <pc:docMk/>
            <pc:sldMk cId="878374386" sldId="360"/>
            <ac:spMk id="2" creationId="{9CF2674E-9B96-49E9-BE1E-8B4BDF2A93C5}"/>
          </ac:spMkLst>
        </pc:spChg>
      </pc:sldChg>
      <pc:sldChg chg="modSp mod">
        <pc:chgData name="Lamb, Anna" userId="c1fcc003-dcb1-404f-a2bb-b6929ae64666" providerId="ADAL" clId="{4C94540F-53BC-4A1C-8944-D8C1B5301BB4}" dt="2022-03-10T17:43:41.392" v="1311" actId="20577"/>
        <pc:sldMkLst>
          <pc:docMk/>
          <pc:sldMk cId="2949022439" sldId="413"/>
        </pc:sldMkLst>
        <pc:spChg chg="mod">
          <ac:chgData name="Lamb, Anna" userId="c1fcc003-dcb1-404f-a2bb-b6929ae64666" providerId="ADAL" clId="{4C94540F-53BC-4A1C-8944-D8C1B5301BB4}" dt="2022-03-10T17:43:41.392" v="1311" actId="20577"/>
          <ac:spMkLst>
            <pc:docMk/>
            <pc:sldMk cId="2949022439" sldId="413"/>
            <ac:spMk id="3" creationId="{00000000-0000-0000-0000-000000000000}"/>
          </ac:spMkLst>
        </pc:spChg>
      </pc:sldChg>
      <pc:sldChg chg="addCm">
        <pc:chgData name="Lamb, Anna" userId="c1fcc003-dcb1-404f-a2bb-b6929ae64666" providerId="ADAL" clId="{4C94540F-53BC-4A1C-8944-D8C1B5301BB4}" dt="2022-03-10T18:02:28.042" v="1452" actId="1589"/>
        <pc:sldMkLst>
          <pc:docMk/>
          <pc:sldMk cId="531867847" sldId="414"/>
        </pc:sldMkLst>
      </pc:sldChg>
      <pc:sldChg chg="modSp mod addCm">
        <pc:chgData name="Lamb, Anna" userId="c1fcc003-dcb1-404f-a2bb-b6929ae64666" providerId="ADAL" clId="{4C94540F-53BC-4A1C-8944-D8C1B5301BB4}" dt="2022-03-10T18:43:49.030" v="1965" actId="1076"/>
        <pc:sldMkLst>
          <pc:docMk/>
          <pc:sldMk cId="616153146" sldId="419"/>
        </pc:sldMkLst>
        <pc:spChg chg="mod">
          <ac:chgData name="Lamb, Anna" userId="c1fcc003-dcb1-404f-a2bb-b6929ae64666" providerId="ADAL" clId="{4C94540F-53BC-4A1C-8944-D8C1B5301BB4}" dt="2022-03-10T18:43:49.030" v="1965" actId="1076"/>
          <ac:spMkLst>
            <pc:docMk/>
            <pc:sldMk cId="616153146" sldId="419"/>
            <ac:spMk id="2" creationId="{00000000-0000-0000-0000-000000000000}"/>
          </ac:spMkLst>
        </pc:spChg>
      </pc:sldChg>
      <pc:sldChg chg="modCm">
        <pc:chgData name="Lamb, Anna" userId="c1fcc003-dcb1-404f-a2bb-b6929ae64666" providerId="ADAL" clId="{4C94540F-53BC-4A1C-8944-D8C1B5301BB4}" dt="2022-03-08T20:01:40.099" v="0"/>
        <pc:sldMkLst>
          <pc:docMk/>
          <pc:sldMk cId="2633590906" sldId="425"/>
        </pc:sldMkLst>
      </pc:sldChg>
      <pc:sldChg chg="modSp mod">
        <pc:chgData name="Lamb, Anna" userId="c1fcc003-dcb1-404f-a2bb-b6929ae64666" providerId="ADAL" clId="{4C94540F-53BC-4A1C-8944-D8C1B5301BB4}" dt="2022-03-10T02:09:20.585" v="80" actId="120"/>
        <pc:sldMkLst>
          <pc:docMk/>
          <pc:sldMk cId="4182473986" sldId="435"/>
        </pc:sldMkLst>
        <pc:spChg chg="mod">
          <ac:chgData name="Lamb, Anna" userId="c1fcc003-dcb1-404f-a2bb-b6929ae64666" providerId="ADAL" clId="{4C94540F-53BC-4A1C-8944-D8C1B5301BB4}" dt="2022-03-10T02:09:20.585" v="80" actId="120"/>
          <ac:spMkLst>
            <pc:docMk/>
            <pc:sldMk cId="4182473986" sldId="435"/>
            <ac:spMk id="4" creationId="{79DA5BCA-B06E-44C7-A1CC-DBD8C0C04E6B}"/>
          </ac:spMkLst>
        </pc:spChg>
      </pc:sldChg>
      <pc:sldChg chg="modCm">
        <pc:chgData name="Lamb, Anna" userId="c1fcc003-dcb1-404f-a2bb-b6929ae64666" providerId="ADAL" clId="{4C94540F-53BC-4A1C-8944-D8C1B5301BB4}" dt="2022-03-09T19:49:21.982" v="8"/>
        <pc:sldMkLst>
          <pc:docMk/>
          <pc:sldMk cId="1102934509" sldId="450"/>
        </pc:sldMkLst>
      </pc:sldChg>
      <pc:sldChg chg="addSp delSp modSp mod">
        <pc:chgData name="Lamb, Anna" userId="c1fcc003-dcb1-404f-a2bb-b6929ae64666" providerId="ADAL" clId="{4C94540F-53BC-4A1C-8944-D8C1B5301BB4}" dt="2022-03-10T02:44:57.067" v="191" actId="20577"/>
        <pc:sldMkLst>
          <pc:docMk/>
          <pc:sldMk cId="2226861251" sldId="457"/>
        </pc:sldMkLst>
        <pc:spChg chg="mod">
          <ac:chgData name="Lamb, Anna" userId="c1fcc003-dcb1-404f-a2bb-b6929ae64666" providerId="ADAL" clId="{4C94540F-53BC-4A1C-8944-D8C1B5301BB4}" dt="2022-03-10T02:44:12.644" v="184" actId="20577"/>
          <ac:spMkLst>
            <pc:docMk/>
            <pc:sldMk cId="2226861251" sldId="457"/>
            <ac:spMk id="2" creationId="{00000000-0000-0000-0000-000000000000}"/>
          </ac:spMkLst>
        </pc:spChg>
        <pc:spChg chg="mod">
          <ac:chgData name="Lamb, Anna" userId="c1fcc003-dcb1-404f-a2bb-b6929ae64666" providerId="ADAL" clId="{4C94540F-53BC-4A1C-8944-D8C1B5301BB4}" dt="2022-03-10T02:44:57.067" v="191" actId="20577"/>
          <ac:spMkLst>
            <pc:docMk/>
            <pc:sldMk cId="2226861251" sldId="457"/>
            <ac:spMk id="3" creationId="{3021D66D-31AB-462A-B74A-F1FBAA7BD8CE}"/>
          </ac:spMkLst>
        </pc:spChg>
        <pc:spChg chg="mod">
          <ac:chgData name="Lamb, Anna" userId="c1fcc003-dcb1-404f-a2bb-b6929ae64666" providerId="ADAL" clId="{4C94540F-53BC-4A1C-8944-D8C1B5301BB4}" dt="2022-03-09T20:08:08.069" v="55" actId="207"/>
          <ac:spMkLst>
            <pc:docMk/>
            <pc:sldMk cId="2226861251" sldId="457"/>
            <ac:spMk id="4" creationId="{7D54817F-C33B-48F9-A6BC-0CB28F8C4DCB}"/>
          </ac:spMkLst>
        </pc:spChg>
        <pc:spChg chg="add del mod">
          <ac:chgData name="Lamb, Anna" userId="c1fcc003-dcb1-404f-a2bb-b6929ae64666" providerId="ADAL" clId="{4C94540F-53BC-4A1C-8944-D8C1B5301BB4}" dt="2022-03-09T20:04:39.358" v="36" actId="478"/>
          <ac:spMkLst>
            <pc:docMk/>
            <pc:sldMk cId="2226861251" sldId="457"/>
            <ac:spMk id="6" creationId="{87CA62D5-044E-476D-8151-3D22CF43468B}"/>
          </ac:spMkLst>
        </pc:spChg>
        <pc:graphicFrameChg chg="del">
          <ac:chgData name="Lamb, Anna" userId="c1fcc003-dcb1-404f-a2bb-b6929ae64666" providerId="ADAL" clId="{4C94540F-53BC-4A1C-8944-D8C1B5301BB4}" dt="2022-03-09T20:00:44.769" v="9" actId="478"/>
          <ac:graphicFrameMkLst>
            <pc:docMk/>
            <pc:sldMk cId="2226861251" sldId="457"/>
            <ac:graphicFrameMk id="7" creationId="{8652BC83-E300-4C1C-806B-F89EB4C2A5E4}"/>
          </ac:graphicFrameMkLst>
        </pc:graphicFrameChg>
        <pc:graphicFrameChg chg="add mod">
          <ac:chgData name="Lamb, Anna" userId="c1fcc003-dcb1-404f-a2bb-b6929ae64666" providerId="ADAL" clId="{4C94540F-53BC-4A1C-8944-D8C1B5301BB4}" dt="2022-03-10T02:44:42.239" v="187"/>
          <ac:graphicFrameMkLst>
            <pc:docMk/>
            <pc:sldMk cId="2226861251" sldId="457"/>
            <ac:graphicFrameMk id="8" creationId="{136A4D68-C800-4F93-880D-B8F20DC2C240}"/>
          </ac:graphicFrameMkLst>
        </pc:graphicFrameChg>
      </pc:sldChg>
      <pc:sldChg chg="addSp delSp modSp mod">
        <pc:chgData name="Lamb, Anna" userId="c1fcc003-dcb1-404f-a2bb-b6929ae64666" providerId="ADAL" clId="{4C94540F-53BC-4A1C-8944-D8C1B5301BB4}" dt="2022-03-10T02:49:28.064" v="223" actId="1076"/>
        <pc:sldMkLst>
          <pc:docMk/>
          <pc:sldMk cId="2709545322" sldId="458"/>
        </pc:sldMkLst>
        <pc:spChg chg="add del mod">
          <ac:chgData name="Lamb, Anna" userId="c1fcc003-dcb1-404f-a2bb-b6929ae64666" providerId="ADAL" clId="{4C94540F-53BC-4A1C-8944-D8C1B5301BB4}" dt="2022-03-10T02:48:35.154" v="208"/>
          <ac:spMkLst>
            <pc:docMk/>
            <pc:sldMk cId="2709545322" sldId="458"/>
            <ac:spMk id="2" creationId="{6426B136-A14E-49D6-86D4-3E0AD3D1634B}"/>
          </ac:spMkLst>
        </pc:spChg>
        <pc:spChg chg="add del mod">
          <ac:chgData name="Lamb, Anna" userId="c1fcc003-dcb1-404f-a2bb-b6929ae64666" providerId="ADAL" clId="{4C94540F-53BC-4A1C-8944-D8C1B5301BB4}" dt="2022-03-09T21:13:15.049" v="59" actId="22"/>
          <ac:spMkLst>
            <pc:docMk/>
            <pc:sldMk cId="2709545322" sldId="458"/>
            <ac:spMk id="3" creationId="{67C9EB53-B12D-4232-BAC9-84313FE8725A}"/>
          </ac:spMkLst>
        </pc:spChg>
        <pc:spChg chg="mod">
          <ac:chgData name="Lamb, Anna" userId="c1fcc003-dcb1-404f-a2bb-b6929ae64666" providerId="ADAL" clId="{4C94540F-53BC-4A1C-8944-D8C1B5301BB4}" dt="2022-03-10T02:26:36.462" v="183" actId="20577"/>
          <ac:spMkLst>
            <pc:docMk/>
            <pc:sldMk cId="2709545322" sldId="458"/>
            <ac:spMk id="5" creationId="{3D662C08-C3C2-4A65-B6DE-960A705C0EDC}"/>
          </ac:spMkLst>
        </pc:spChg>
        <pc:spChg chg="add mod">
          <ac:chgData name="Lamb, Anna" userId="c1fcc003-dcb1-404f-a2bb-b6929ae64666" providerId="ADAL" clId="{4C94540F-53BC-4A1C-8944-D8C1B5301BB4}" dt="2022-03-10T02:49:28.064" v="223" actId="1076"/>
          <ac:spMkLst>
            <pc:docMk/>
            <pc:sldMk cId="2709545322" sldId="458"/>
            <ac:spMk id="6" creationId="{E0A8FF8A-CDA3-489D-8002-479DC341555D}"/>
          </ac:spMkLst>
        </pc:spChg>
        <pc:spChg chg="add del mod">
          <ac:chgData name="Lamb, Anna" userId="c1fcc003-dcb1-404f-a2bb-b6929ae64666" providerId="ADAL" clId="{4C94540F-53BC-4A1C-8944-D8C1B5301BB4}" dt="2022-03-09T21:15:18.623" v="72" actId="1957"/>
          <ac:spMkLst>
            <pc:docMk/>
            <pc:sldMk cId="2709545322" sldId="458"/>
            <ac:spMk id="10" creationId="{3014EB91-1A17-4FF2-994B-EE77B4729ECA}"/>
          </ac:spMkLst>
        </pc:spChg>
        <pc:graphicFrameChg chg="del">
          <ac:chgData name="Lamb, Anna" userId="c1fcc003-dcb1-404f-a2bb-b6929ae64666" providerId="ADAL" clId="{4C94540F-53BC-4A1C-8944-D8C1B5301BB4}" dt="2022-03-09T21:13:08.465" v="58" actId="478"/>
          <ac:graphicFrameMkLst>
            <pc:docMk/>
            <pc:sldMk cId="2709545322" sldId="458"/>
            <ac:graphicFrameMk id="7" creationId="{8652BC83-E300-4C1C-806B-F89EB4C2A5E4}"/>
          </ac:graphicFrameMkLst>
        </pc:graphicFrameChg>
        <pc:graphicFrameChg chg="add mod">
          <ac:chgData name="Lamb, Anna" userId="c1fcc003-dcb1-404f-a2bb-b6929ae64666" providerId="ADAL" clId="{4C94540F-53BC-4A1C-8944-D8C1B5301BB4}" dt="2022-03-10T02:47:51.037" v="198" actId="1076"/>
          <ac:graphicFrameMkLst>
            <pc:docMk/>
            <pc:sldMk cId="2709545322" sldId="458"/>
            <ac:graphicFrameMk id="13" creationId="{3E1F9A3D-BE22-4206-BD4D-20B090C46D20}"/>
          </ac:graphicFrameMkLst>
        </pc:graphicFrameChg>
        <pc:picChg chg="add del mod ord">
          <ac:chgData name="Lamb, Anna" userId="c1fcc003-dcb1-404f-a2bb-b6929ae64666" providerId="ADAL" clId="{4C94540F-53BC-4A1C-8944-D8C1B5301BB4}" dt="2022-03-09T21:14:58.472" v="70" actId="21"/>
          <ac:picMkLst>
            <pc:docMk/>
            <pc:sldMk cId="2709545322" sldId="458"/>
            <ac:picMk id="6" creationId="{460E39D7-2284-4ECB-9FCF-969E2FA3B2FA}"/>
          </ac:picMkLst>
        </pc:picChg>
      </pc:sldChg>
      <pc:sldChg chg="addSp delSp modSp mod">
        <pc:chgData name="Lamb, Anna" userId="c1fcc003-dcb1-404f-a2bb-b6929ae64666" providerId="ADAL" clId="{4C94540F-53BC-4A1C-8944-D8C1B5301BB4}" dt="2022-03-10T02:56:26.236" v="235" actId="1076"/>
        <pc:sldMkLst>
          <pc:docMk/>
          <pc:sldMk cId="3126181702" sldId="459"/>
        </pc:sldMkLst>
        <pc:spChg chg="mod">
          <ac:chgData name="Lamb, Anna" userId="c1fcc003-dcb1-404f-a2bb-b6929ae64666" providerId="ADAL" clId="{4C94540F-53BC-4A1C-8944-D8C1B5301BB4}" dt="2022-03-10T02:56:22.827" v="234" actId="14100"/>
          <ac:spMkLst>
            <pc:docMk/>
            <pc:sldMk cId="3126181702" sldId="459"/>
            <ac:spMk id="2" creationId="{4478E06B-DD0C-4D0C-95B0-3A8FFC9017B3}"/>
          </ac:spMkLst>
        </pc:spChg>
        <pc:graphicFrameChg chg="del mod">
          <ac:chgData name="Lamb, Anna" userId="c1fcc003-dcb1-404f-a2bb-b6929ae64666" providerId="ADAL" clId="{4C94540F-53BC-4A1C-8944-D8C1B5301BB4}" dt="2022-03-10T02:54:25.860" v="225" actId="478"/>
          <ac:graphicFrameMkLst>
            <pc:docMk/>
            <pc:sldMk cId="3126181702" sldId="459"/>
            <ac:graphicFrameMk id="3" creationId="{87607E74-069B-47A9-941E-254AED2144B1}"/>
          </ac:graphicFrameMkLst>
        </pc:graphicFrameChg>
        <pc:graphicFrameChg chg="add mod modGraphic">
          <ac:chgData name="Lamb, Anna" userId="c1fcc003-dcb1-404f-a2bb-b6929ae64666" providerId="ADAL" clId="{4C94540F-53BC-4A1C-8944-D8C1B5301BB4}" dt="2022-03-10T02:56:26.236" v="235" actId="1076"/>
          <ac:graphicFrameMkLst>
            <pc:docMk/>
            <pc:sldMk cId="3126181702" sldId="459"/>
            <ac:graphicFrameMk id="6" creationId="{5054757F-8112-430B-8F05-5CB7366F03F4}"/>
          </ac:graphicFrameMkLst>
        </pc:graphicFrameChg>
      </pc:sldChg>
      <pc:sldChg chg="modSp mod">
        <pc:chgData name="Lamb, Anna" userId="c1fcc003-dcb1-404f-a2bb-b6929ae64666" providerId="ADAL" clId="{4C94540F-53BC-4A1C-8944-D8C1B5301BB4}" dt="2022-03-10T03:43:45.061" v="272" actId="20577"/>
        <pc:sldMkLst>
          <pc:docMk/>
          <pc:sldMk cId="598037628" sldId="460"/>
        </pc:sldMkLst>
        <pc:graphicFrameChg chg="modGraphic">
          <ac:chgData name="Lamb, Anna" userId="c1fcc003-dcb1-404f-a2bb-b6929ae64666" providerId="ADAL" clId="{4C94540F-53BC-4A1C-8944-D8C1B5301BB4}" dt="2022-03-10T03:43:45.061" v="272" actId="20577"/>
          <ac:graphicFrameMkLst>
            <pc:docMk/>
            <pc:sldMk cId="598037628" sldId="460"/>
            <ac:graphicFrameMk id="7" creationId="{A40C4B3A-0475-4D40-82DD-1AD52AEEB0AA}"/>
          </ac:graphicFrameMkLst>
        </pc:graphicFrameChg>
      </pc:sldChg>
      <pc:sldChg chg="delSp mod">
        <pc:chgData name="Lamb, Anna" userId="c1fcc003-dcb1-404f-a2bb-b6929ae64666" providerId="ADAL" clId="{4C94540F-53BC-4A1C-8944-D8C1B5301BB4}" dt="2022-03-10T17:02:00.824" v="1072" actId="478"/>
        <pc:sldMkLst>
          <pc:docMk/>
          <pc:sldMk cId="932762938" sldId="462"/>
        </pc:sldMkLst>
        <pc:graphicFrameChg chg="del">
          <ac:chgData name="Lamb, Anna" userId="c1fcc003-dcb1-404f-a2bb-b6929ae64666" providerId="ADAL" clId="{4C94540F-53BC-4A1C-8944-D8C1B5301BB4}" dt="2022-03-10T17:01:55.809" v="1071" actId="478"/>
          <ac:graphicFrameMkLst>
            <pc:docMk/>
            <pc:sldMk cId="932762938" sldId="462"/>
            <ac:graphicFrameMk id="4" creationId="{3CB9121E-48D6-4CB5-BFFB-819E88A55F7E}"/>
          </ac:graphicFrameMkLst>
        </pc:graphicFrameChg>
        <pc:graphicFrameChg chg="del">
          <ac:chgData name="Lamb, Anna" userId="c1fcc003-dcb1-404f-a2bb-b6929ae64666" providerId="ADAL" clId="{4C94540F-53BC-4A1C-8944-D8C1B5301BB4}" dt="2022-03-10T17:02:00.824" v="1072" actId="478"/>
          <ac:graphicFrameMkLst>
            <pc:docMk/>
            <pc:sldMk cId="932762938" sldId="462"/>
            <ac:graphicFrameMk id="5" creationId="{34450754-D3E8-438B-A1B4-F8FE76D8285E}"/>
          </ac:graphicFrameMkLst>
        </pc:graphicFrameChg>
      </pc:sldChg>
      <pc:sldChg chg="delSp mod">
        <pc:chgData name="Lamb, Anna" userId="c1fcc003-dcb1-404f-a2bb-b6929ae64666" providerId="ADAL" clId="{4C94540F-53BC-4A1C-8944-D8C1B5301BB4}" dt="2022-03-10T17:02:03.939" v="1073" actId="478"/>
        <pc:sldMkLst>
          <pc:docMk/>
          <pc:sldMk cId="382725977" sldId="463"/>
        </pc:sldMkLst>
        <pc:graphicFrameChg chg="del">
          <ac:chgData name="Lamb, Anna" userId="c1fcc003-dcb1-404f-a2bb-b6929ae64666" providerId="ADAL" clId="{4C94540F-53BC-4A1C-8944-D8C1B5301BB4}" dt="2022-03-10T17:02:03.939" v="1073" actId="478"/>
          <ac:graphicFrameMkLst>
            <pc:docMk/>
            <pc:sldMk cId="382725977" sldId="463"/>
            <ac:graphicFrameMk id="4" creationId="{53CCE08E-AA92-4CBE-A036-CF9FF7730AFF}"/>
          </ac:graphicFrameMkLst>
        </pc:graphicFrameChg>
      </pc:sldChg>
      <pc:sldChg chg="modSp mod">
        <pc:chgData name="Lamb, Anna" userId="c1fcc003-dcb1-404f-a2bb-b6929ae64666" providerId="ADAL" clId="{4C94540F-53BC-4A1C-8944-D8C1B5301BB4}" dt="2022-03-10T13:32:19.809" v="967"/>
        <pc:sldMkLst>
          <pc:docMk/>
          <pc:sldMk cId="1209951088" sldId="464"/>
        </pc:sldMkLst>
        <pc:graphicFrameChg chg="mod">
          <ac:chgData name="Lamb, Anna" userId="c1fcc003-dcb1-404f-a2bb-b6929ae64666" providerId="ADAL" clId="{4C94540F-53BC-4A1C-8944-D8C1B5301BB4}" dt="2022-03-10T13:32:19.809" v="967"/>
          <ac:graphicFrameMkLst>
            <pc:docMk/>
            <pc:sldMk cId="1209951088" sldId="464"/>
            <ac:graphicFrameMk id="3" creationId="{62BAE543-1D78-431A-9F14-91FE892FDB7A}"/>
          </ac:graphicFrameMkLst>
        </pc:graphicFrameChg>
      </pc:sldChg>
      <pc:sldChg chg="addSp delSp modSp mod modClrScheme chgLayout">
        <pc:chgData name="Lamb, Anna" userId="c1fcc003-dcb1-404f-a2bb-b6929ae64666" providerId="ADAL" clId="{4C94540F-53BC-4A1C-8944-D8C1B5301BB4}" dt="2022-03-10T13:12:31.343" v="947"/>
        <pc:sldMkLst>
          <pc:docMk/>
          <pc:sldMk cId="3965044293" sldId="465"/>
        </pc:sldMkLst>
        <pc:spChg chg="mod">
          <ac:chgData name="Lamb, Anna" userId="c1fcc003-dcb1-404f-a2bb-b6929ae64666" providerId="ADAL" clId="{4C94540F-53BC-4A1C-8944-D8C1B5301BB4}" dt="2022-03-10T13:04:51.586" v="891" actId="20577"/>
          <ac:spMkLst>
            <pc:docMk/>
            <pc:sldMk cId="3965044293" sldId="465"/>
            <ac:spMk id="2" creationId="{EAAB76B1-917F-4F99-93F0-BECB9019C396}"/>
          </ac:spMkLst>
        </pc:spChg>
        <pc:spChg chg="add del mod ord">
          <ac:chgData name="Lamb, Anna" userId="c1fcc003-dcb1-404f-a2bb-b6929ae64666" providerId="ADAL" clId="{4C94540F-53BC-4A1C-8944-D8C1B5301BB4}" dt="2022-03-10T13:04:25.169" v="871" actId="21"/>
          <ac:spMkLst>
            <pc:docMk/>
            <pc:sldMk cId="3965044293" sldId="465"/>
            <ac:spMk id="3" creationId="{6A3674AE-99D8-457C-A71E-32C9D7778F16}"/>
          </ac:spMkLst>
        </pc:spChg>
        <pc:spChg chg="add del mod ord">
          <ac:chgData name="Lamb, Anna" userId="c1fcc003-dcb1-404f-a2bb-b6929ae64666" providerId="ADAL" clId="{4C94540F-53BC-4A1C-8944-D8C1B5301BB4}" dt="2022-03-10T13:02:15.453" v="863" actId="1957"/>
          <ac:spMkLst>
            <pc:docMk/>
            <pc:sldMk cId="3965044293" sldId="465"/>
            <ac:spMk id="4" creationId="{C2A76D5D-E269-424E-9395-4DFED10DCBAF}"/>
          </ac:spMkLst>
        </pc:spChg>
        <pc:spChg chg="mod">
          <ac:chgData name="Lamb, Anna" userId="c1fcc003-dcb1-404f-a2bb-b6929ae64666" providerId="ADAL" clId="{4C94540F-53BC-4A1C-8944-D8C1B5301BB4}" dt="2022-03-10T13:04:30.102" v="872" actId="1076"/>
          <ac:spMkLst>
            <pc:docMk/>
            <pc:sldMk cId="3965044293" sldId="465"/>
            <ac:spMk id="8" creationId="{EF9FE18C-3BE2-4B8A-AC9D-61A9652B4465}"/>
          </ac:spMkLst>
        </pc:spChg>
        <pc:graphicFrameChg chg="add mod">
          <ac:chgData name="Lamb, Anna" userId="c1fcc003-dcb1-404f-a2bb-b6929ae64666" providerId="ADAL" clId="{4C94540F-53BC-4A1C-8944-D8C1B5301BB4}" dt="2022-03-10T13:12:31.343" v="947"/>
          <ac:graphicFrameMkLst>
            <pc:docMk/>
            <pc:sldMk cId="3965044293" sldId="465"/>
            <ac:graphicFrameMk id="7" creationId="{5C718182-9ADD-4CA0-8996-2CB622962201}"/>
          </ac:graphicFrameMkLst>
        </pc:graphicFrameChg>
        <pc:picChg chg="del mod">
          <ac:chgData name="Lamb, Anna" userId="c1fcc003-dcb1-404f-a2bb-b6929ae64666" providerId="ADAL" clId="{4C94540F-53BC-4A1C-8944-D8C1B5301BB4}" dt="2022-03-10T13:03:57.079" v="869" actId="21"/>
          <ac:picMkLst>
            <pc:docMk/>
            <pc:sldMk cId="3965044293" sldId="465"/>
            <ac:picMk id="9" creationId="{2CF33694-AB2F-48DE-ACDE-C502843012B1}"/>
          </ac:picMkLst>
        </pc:picChg>
      </pc:sldChg>
      <pc:sldChg chg="addCm">
        <pc:chgData name="Lamb, Anna" userId="c1fcc003-dcb1-404f-a2bb-b6929ae64666" providerId="ADAL" clId="{4C94540F-53BC-4A1C-8944-D8C1B5301BB4}" dt="2022-03-10T18:14:53.690" v="1486" actId="1589"/>
        <pc:sldMkLst>
          <pc:docMk/>
          <pc:sldMk cId="3959068366" sldId="466"/>
        </pc:sldMkLst>
      </pc:sldChg>
      <pc:sldChg chg="modSp mod addCm modCm">
        <pc:chgData name="Lamb, Anna" userId="c1fcc003-dcb1-404f-a2bb-b6929ae64666" providerId="ADAL" clId="{4C94540F-53BC-4A1C-8944-D8C1B5301BB4}" dt="2022-03-10T17:51:29.972" v="1389" actId="207"/>
        <pc:sldMkLst>
          <pc:docMk/>
          <pc:sldMk cId="2830142744" sldId="469"/>
        </pc:sldMkLst>
        <pc:spChg chg="mod">
          <ac:chgData name="Lamb, Anna" userId="c1fcc003-dcb1-404f-a2bb-b6929ae64666" providerId="ADAL" clId="{4C94540F-53BC-4A1C-8944-D8C1B5301BB4}" dt="2022-03-10T17:51:29.972" v="1389" actId="207"/>
          <ac:spMkLst>
            <pc:docMk/>
            <pc:sldMk cId="2830142744" sldId="469"/>
            <ac:spMk id="3" creationId="{03A2CEA7-826A-4DDC-BE05-2050DE8FF62A}"/>
          </ac:spMkLst>
        </pc:spChg>
      </pc:sldChg>
      <pc:sldChg chg="addSp modSp mod addCm modCm">
        <pc:chgData name="Lamb, Anna" userId="c1fcc003-dcb1-404f-a2bb-b6929ae64666" providerId="ADAL" clId="{4C94540F-53BC-4A1C-8944-D8C1B5301BB4}" dt="2022-03-10T03:54:03.429" v="482"/>
        <pc:sldMkLst>
          <pc:docMk/>
          <pc:sldMk cId="2000484028" sldId="471"/>
        </pc:sldMkLst>
        <pc:spChg chg="add mod">
          <ac:chgData name="Lamb, Anna" userId="c1fcc003-dcb1-404f-a2bb-b6929ae64666" providerId="ADAL" clId="{4C94540F-53BC-4A1C-8944-D8C1B5301BB4}" dt="2022-03-10T03:50:28.176" v="446" actId="404"/>
          <ac:spMkLst>
            <pc:docMk/>
            <pc:sldMk cId="2000484028" sldId="471"/>
            <ac:spMk id="2" creationId="{541D2759-5A03-4ED1-8C80-BE8D58667B22}"/>
          </ac:spMkLst>
        </pc:spChg>
        <pc:graphicFrameChg chg="mod modGraphic">
          <ac:chgData name="Lamb, Anna" userId="c1fcc003-dcb1-404f-a2bb-b6929ae64666" providerId="ADAL" clId="{4C94540F-53BC-4A1C-8944-D8C1B5301BB4}" dt="2022-03-10T03:53:26.993" v="480" actId="122"/>
          <ac:graphicFrameMkLst>
            <pc:docMk/>
            <pc:sldMk cId="2000484028" sldId="471"/>
            <ac:graphicFrameMk id="14" creationId="{7AC8BE6A-CA19-4D5D-88D6-E11126A32FFE}"/>
          </ac:graphicFrameMkLst>
        </pc:graphicFrameChg>
      </pc:sldChg>
      <pc:sldChg chg="modSp mod addCm delCm modCm">
        <pc:chgData name="Lamb, Anna" userId="c1fcc003-dcb1-404f-a2bb-b6929ae64666" providerId="ADAL" clId="{4C94540F-53BC-4A1C-8944-D8C1B5301BB4}" dt="2022-03-10T04:51:56.883" v="586" actId="20577"/>
        <pc:sldMkLst>
          <pc:docMk/>
          <pc:sldMk cId="1629499834" sldId="477"/>
        </pc:sldMkLst>
        <pc:spChg chg="mod">
          <ac:chgData name="Lamb, Anna" userId="c1fcc003-dcb1-404f-a2bb-b6929ae64666" providerId="ADAL" clId="{4C94540F-53BC-4A1C-8944-D8C1B5301BB4}" dt="2022-03-10T04:02:31.877" v="484" actId="20577"/>
          <ac:spMkLst>
            <pc:docMk/>
            <pc:sldMk cId="1629499834" sldId="477"/>
            <ac:spMk id="2" creationId="{00000000-0000-0000-0000-000000000000}"/>
          </ac:spMkLst>
        </pc:spChg>
        <pc:spChg chg="mod">
          <ac:chgData name="Lamb, Anna" userId="c1fcc003-dcb1-404f-a2bb-b6929ae64666" providerId="ADAL" clId="{4C94540F-53BC-4A1C-8944-D8C1B5301BB4}" dt="2022-03-10T04:51:56.883" v="586" actId="20577"/>
          <ac:spMkLst>
            <pc:docMk/>
            <pc:sldMk cId="1629499834" sldId="477"/>
            <ac:spMk id="3" creationId="{A5A2265D-ABB8-455E-973B-3AFBE28DD05D}"/>
          </ac:spMkLst>
        </pc:spChg>
      </pc:sldChg>
      <pc:sldChg chg="modSp mod addCm modCm">
        <pc:chgData name="Lamb, Anna" userId="c1fcc003-dcb1-404f-a2bb-b6929ae64666" providerId="ADAL" clId="{4C94540F-53BC-4A1C-8944-D8C1B5301BB4}" dt="2022-03-10T04:58:41.072" v="614"/>
        <pc:sldMkLst>
          <pc:docMk/>
          <pc:sldMk cId="1053801979" sldId="478"/>
        </pc:sldMkLst>
        <pc:spChg chg="mod">
          <ac:chgData name="Lamb, Anna" userId="c1fcc003-dcb1-404f-a2bb-b6929ae64666" providerId="ADAL" clId="{4C94540F-53BC-4A1C-8944-D8C1B5301BB4}" dt="2022-03-10T04:58:18.606" v="612" actId="207"/>
          <ac:spMkLst>
            <pc:docMk/>
            <pc:sldMk cId="1053801979" sldId="478"/>
            <ac:spMk id="3" creationId="{FD390FF8-09E7-4A5F-88FD-8279C4B28154}"/>
          </ac:spMkLst>
        </pc:spChg>
      </pc:sldChg>
      <pc:sldChg chg="modSp mod addCm modCm">
        <pc:chgData name="Lamb, Anna" userId="c1fcc003-dcb1-404f-a2bb-b6929ae64666" providerId="ADAL" clId="{4C94540F-53BC-4A1C-8944-D8C1B5301BB4}" dt="2022-03-10T18:13:46.142" v="1485"/>
        <pc:sldMkLst>
          <pc:docMk/>
          <pc:sldMk cId="3520476669" sldId="489"/>
        </pc:sldMkLst>
        <pc:spChg chg="mod">
          <ac:chgData name="Lamb, Anna" userId="c1fcc003-dcb1-404f-a2bb-b6929ae64666" providerId="ADAL" clId="{4C94540F-53BC-4A1C-8944-D8C1B5301BB4}" dt="2022-03-10T18:08:41.846" v="1476" actId="20577"/>
          <ac:spMkLst>
            <pc:docMk/>
            <pc:sldMk cId="3520476669" sldId="489"/>
            <ac:spMk id="3" creationId="{00000000-0000-0000-0000-000000000000}"/>
          </ac:spMkLst>
        </pc:spChg>
      </pc:sldChg>
      <pc:sldChg chg="modSp mod">
        <pc:chgData name="Lamb, Anna" userId="c1fcc003-dcb1-404f-a2bb-b6929ae64666" providerId="ADAL" clId="{4C94540F-53BC-4A1C-8944-D8C1B5301BB4}" dt="2022-03-10T18:18:57.863" v="1672" actId="207"/>
        <pc:sldMkLst>
          <pc:docMk/>
          <pc:sldMk cId="660701789" sldId="492"/>
        </pc:sldMkLst>
        <pc:spChg chg="mod">
          <ac:chgData name="Lamb, Anna" userId="c1fcc003-dcb1-404f-a2bb-b6929ae64666" providerId="ADAL" clId="{4C94540F-53BC-4A1C-8944-D8C1B5301BB4}" dt="2022-03-10T18:18:57.863" v="1672" actId="207"/>
          <ac:spMkLst>
            <pc:docMk/>
            <pc:sldMk cId="660701789" sldId="492"/>
            <ac:spMk id="5" creationId="{1C6875A9-25AC-4ED6-8CD8-6D676EFD56BB}"/>
          </ac:spMkLst>
        </pc:spChg>
      </pc:sldChg>
      <pc:sldChg chg="modSp mod addCm modCm">
        <pc:chgData name="Lamb, Anna" userId="c1fcc003-dcb1-404f-a2bb-b6929ae64666" providerId="ADAL" clId="{4C94540F-53BC-4A1C-8944-D8C1B5301BB4}" dt="2022-03-10T18:32:02.626" v="1832" actId="207"/>
        <pc:sldMkLst>
          <pc:docMk/>
          <pc:sldMk cId="2620625100" sldId="493"/>
        </pc:sldMkLst>
        <pc:spChg chg="mod">
          <ac:chgData name="Lamb, Anna" userId="c1fcc003-dcb1-404f-a2bb-b6929ae64666" providerId="ADAL" clId="{4C94540F-53BC-4A1C-8944-D8C1B5301BB4}" dt="2022-03-10T18:32:02.626" v="1832" actId="207"/>
          <ac:spMkLst>
            <pc:docMk/>
            <pc:sldMk cId="2620625100" sldId="493"/>
            <ac:spMk id="5" creationId="{1C6875A9-25AC-4ED6-8CD8-6D676EFD56BB}"/>
          </ac:spMkLst>
        </pc:spChg>
      </pc:sldChg>
      <pc:sldChg chg="modSp mod addCm modCm">
        <pc:chgData name="Lamb, Anna" userId="c1fcc003-dcb1-404f-a2bb-b6929ae64666" providerId="ADAL" clId="{4C94540F-53BC-4A1C-8944-D8C1B5301BB4}" dt="2022-03-10T17:52:35.413" v="1409" actId="207"/>
        <pc:sldMkLst>
          <pc:docMk/>
          <pc:sldMk cId="712901939" sldId="494"/>
        </pc:sldMkLst>
        <pc:spChg chg="mod">
          <ac:chgData name="Lamb, Anna" userId="c1fcc003-dcb1-404f-a2bb-b6929ae64666" providerId="ADAL" clId="{4C94540F-53BC-4A1C-8944-D8C1B5301BB4}" dt="2022-03-10T17:52:35.413" v="1409" actId="207"/>
          <ac:spMkLst>
            <pc:docMk/>
            <pc:sldMk cId="712901939" sldId="494"/>
            <ac:spMk id="5" creationId="{1C6875A9-25AC-4ED6-8CD8-6D676EFD56BB}"/>
          </ac:spMkLst>
        </pc:spChg>
      </pc:sldChg>
      <pc:sldChg chg="modSp mod addCm modCm">
        <pc:chgData name="Lamb, Anna" userId="c1fcc003-dcb1-404f-a2bb-b6929ae64666" providerId="ADAL" clId="{4C94540F-53BC-4A1C-8944-D8C1B5301BB4}" dt="2022-03-10T18:02:04.215" v="1451" actId="1589"/>
        <pc:sldMkLst>
          <pc:docMk/>
          <pc:sldMk cId="2629418037" sldId="496"/>
        </pc:sldMkLst>
        <pc:spChg chg="mod">
          <ac:chgData name="Lamb, Anna" userId="c1fcc003-dcb1-404f-a2bb-b6929ae64666" providerId="ADAL" clId="{4C94540F-53BC-4A1C-8944-D8C1B5301BB4}" dt="2022-03-10T18:00:48.429" v="1448" actId="113"/>
          <ac:spMkLst>
            <pc:docMk/>
            <pc:sldMk cId="2629418037" sldId="496"/>
            <ac:spMk id="3" creationId="{8CC36774-3945-47E1-A90E-995BD66CD554}"/>
          </ac:spMkLst>
        </pc:spChg>
      </pc:sldChg>
      <pc:sldChg chg="addSp delSp modSp mod modClrScheme addCm modCm chgLayout">
        <pc:chgData name="Lamb, Anna" userId="c1fcc003-dcb1-404f-a2bb-b6929ae64666" providerId="ADAL" clId="{4C94540F-53BC-4A1C-8944-D8C1B5301BB4}" dt="2022-03-10T17:36:34.559" v="1238" actId="22"/>
        <pc:sldMkLst>
          <pc:docMk/>
          <pc:sldMk cId="3534090072" sldId="498"/>
        </pc:sldMkLst>
        <pc:spChg chg="mod ord">
          <ac:chgData name="Lamb, Anna" userId="c1fcc003-dcb1-404f-a2bb-b6929ae64666" providerId="ADAL" clId="{4C94540F-53BC-4A1C-8944-D8C1B5301BB4}" dt="2022-03-10T17:14:45.135" v="1222" actId="700"/>
          <ac:spMkLst>
            <pc:docMk/>
            <pc:sldMk cId="3534090072" sldId="498"/>
            <ac:spMk id="2" creationId="{00000000-0000-0000-0000-000000000000}"/>
          </ac:spMkLst>
        </pc:spChg>
        <pc:spChg chg="add del mod ord">
          <ac:chgData name="Lamb, Anna" userId="c1fcc003-dcb1-404f-a2bb-b6929ae64666" providerId="ADAL" clId="{4C94540F-53BC-4A1C-8944-D8C1B5301BB4}" dt="2022-03-10T14:12:30.409" v="979" actId="700"/>
          <ac:spMkLst>
            <pc:docMk/>
            <pc:sldMk cId="3534090072" sldId="498"/>
            <ac:spMk id="3" creationId="{CB80B9C9-6A14-4F4B-9EF1-1E014B022A27}"/>
          </ac:spMkLst>
        </pc:spChg>
        <pc:spChg chg="add del mod ord">
          <ac:chgData name="Lamb, Anna" userId="c1fcc003-dcb1-404f-a2bb-b6929ae64666" providerId="ADAL" clId="{4C94540F-53BC-4A1C-8944-D8C1B5301BB4}" dt="2022-03-10T17:15:06.685" v="1223" actId="3680"/>
          <ac:spMkLst>
            <pc:docMk/>
            <pc:sldMk cId="3534090072" sldId="498"/>
            <ac:spMk id="12" creationId="{B7F74AB8-E243-4A7E-9078-98BF2DB3CB19}"/>
          </ac:spMkLst>
        </pc:spChg>
        <pc:spChg chg="add del mod">
          <ac:chgData name="Lamb, Anna" userId="c1fcc003-dcb1-404f-a2bb-b6929ae64666" providerId="ADAL" clId="{4C94540F-53BC-4A1C-8944-D8C1B5301BB4}" dt="2022-03-10T17:36:34.559" v="1238" actId="22"/>
          <ac:spMkLst>
            <pc:docMk/>
            <pc:sldMk cId="3534090072" sldId="498"/>
            <ac:spMk id="15" creationId="{3ABBE9DD-B3E6-4FB8-91AA-7C7B8FDC13B6}"/>
          </ac:spMkLst>
        </pc:spChg>
        <pc:graphicFrameChg chg="add del mod">
          <ac:chgData name="Lamb, Anna" userId="c1fcc003-dcb1-404f-a2bb-b6929ae64666" providerId="ADAL" clId="{4C94540F-53BC-4A1C-8944-D8C1B5301BB4}" dt="2022-03-10T17:03:51.227" v="1080" actId="3680"/>
          <ac:graphicFrameMkLst>
            <pc:docMk/>
            <pc:sldMk cId="3534090072" sldId="498"/>
            <ac:graphicFrameMk id="6" creationId="{36A41B4D-E940-4D3D-8D32-F06C42045E03}"/>
          </ac:graphicFrameMkLst>
        </pc:graphicFrameChg>
        <pc:graphicFrameChg chg="add del mod modGraphic">
          <ac:chgData name="Lamb, Anna" userId="c1fcc003-dcb1-404f-a2bb-b6929ae64666" providerId="ADAL" clId="{4C94540F-53BC-4A1C-8944-D8C1B5301BB4}" dt="2022-03-10T17:08:22.025" v="1125"/>
          <ac:graphicFrameMkLst>
            <pc:docMk/>
            <pc:sldMk cId="3534090072" sldId="498"/>
            <ac:graphicFrameMk id="7" creationId="{C2EA5A03-E5F1-4F6D-B210-1519EA6F0062}"/>
          </ac:graphicFrameMkLst>
        </pc:graphicFrameChg>
        <pc:graphicFrameChg chg="add del mod modGraphic">
          <ac:chgData name="Lamb, Anna" userId="c1fcc003-dcb1-404f-a2bb-b6929ae64666" providerId="ADAL" clId="{4C94540F-53BC-4A1C-8944-D8C1B5301BB4}" dt="2022-03-10T17:05:11.737" v="1094"/>
          <ac:graphicFrameMkLst>
            <pc:docMk/>
            <pc:sldMk cId="3534090072" sldId="498"/>
            <ac:graphicFrameMk id="8" creationId="{5F8FF546-8E38-4B49-9092-A6CB08AF08CC}"/>
          </ac:graphicFrameMkLst>
        </pc:graphicFrameChg>
        <pc:graphicFrameChg chg="add del mod modGraphic">
          <ac:chgData name="Lamb, Anna" userId="c1fcc003-dcb1-404f-a2bb-b6929ae64666" providerId="ADAL" clId="{4C94540F-53BC-4A1C-8944-D8C1B5301BB4}" dt="2022-03-10T17:14:30.860" v="1221" actId="478"/>
          <ac:graphicFrameMkLst>
            <pc:docMk/>
            <pc:sldMk cId="3534090072" sldId="498"/>
            <ac:graphicFrameMk id="9" creationId="{EFEE6AFB-5EC0-409A-8799-93BD05A9C13B}"/>
          </ac:graphicFrameMkLst>
        </pc:graphicFrameChg>
        <pc:graphicFrameChg chg="add del mod modGraphic">
          <ac:chgData name="Lamb, Anna" userId="c1fcc003-dcb1-404f-a2bb-b6929ae64666" providerId="ADAL" clId="{4C94540F-53BC-4A1C-8944-D8C1B5301BB4}" dt="2022-03-10T17:08:20.264" v="1121"/>
          <ac:graphicFrameMkLst>
            <pc:docMk/>
            <pc:sldMk cId="3534090072" sldId="498"/>
            <ac:graphicFrameMk id="10" creationId="{E53927E4-D332-4916-AC39-0A0BDB050D98}"/>
          </ac:graphicFrameMkLst>
        </pc:graphicFrameChg>
        <pc:graphicFrameChg chg="add del mod modGraphic">
          <ac:chgData name="Lamb, Anna" userId="c1fcc003-dcb1-404f-a2bb-b6929ae64666" providerId="ADAL" clId="{4C94540F-53BC-4A1C-8944-D8C1B5301BB4}" dt="2022-03-10T17:08:18.587" v="1116" actId="3680"/>
          <ac:graphicFrameMkLst>
            <pc:docMk/>
            <pc:sldMk cId="3534090072" sldId="498"/>
            <ac:graphicFrameMk id="11" creationId="{8CC90863-BE8E-482F-B10B-63349EB7264E}"/>
          </ac:graphicFrameMkLst>
        </pc:graphicFrameChg>
        <pc:graphicFrameChg chg="add del mod ord modGraphic">
          <ac:chgData name="Lamb, Anna" userId="c1fcc003-dcb1-404f-a2bb-b6929ae64666" providerId="ADAL" clId="{4C94540F-53BC-4A1C-8944-D8C1B5301BB4}" dt="2022-03-10T17:15:42.858" v="1232" actId="478"/>
          <ac:graphicFrameMkLst>
            <pc:docMk/>
            <pc:sldMk cId="3534090072" sldId="498"/>
            <ac:graphicFrameMk id="13" creationId="{F4D114E0-3E5B-4DAB-BF95-18223D4BDAFA}"/>
          </ac:graphicFrameMkLst>
        </pc:graphicFrameChg>
        <pc:picChg chg="add mod ord">
          <ac:chgData name="Lamb, Anna" userId="c1fcc003-dcb1-404f-a2bb-b6929ae64666" providerId="ADAL" clId="{4C94540F-53BC-4A1C-8944-D8C1B5301BB4}" dt="2022-03-10T17:36:34.559" v="1238" actId="22"/>
          <ac:picMkLst>
            <pc:docMk/>
            <pc:sldMk cId="3534090072" sldId="498"/>
            <ac:picMk id="17" creationId="{AB681772-F26C-49F9-8C5F-B4B213E13908}"/>
          </ac:picMkLst>
        </pc:picChg>
      </pc:sldChg>
    </pc:docChg>
  </pc:docChgLst>
  <pc:docChgLst>
    <pc:chgData name="Sanford, Sally" userId="43f05d94-43c8-44d5-ae1b-87f5ba93de40" providerId="ADAL" clId="{4F9C2140-6A06-4F02-A4CC-05CECA2C5B13}"/>
    <pc:docChg chg="undo custSel modSld">
      <pc:chgData name="Sanford, Sally" userId="43f05d94-43c8-44d5-ae1b-87f5ba93de40" providerId="ADAL" clId="{4F9C2140-6A06-4F02-A4CC-05CECA2C5B13}" dt="2024-03-08T00:14:27.636" v="1825" actId="20577"/>
      <pc:docMkLst>
        <pc:docMk/>
      </pc:docMkLst>
      <pc:sldChg chg="modSp modNotesTx">
        <pc:chgData name="Sanford, Sally" userId="43f05d94-43c8-44d5-ae1b-87f5ba93de40" providerId="ADAL" clId="{4F9C2140-6A06-4F02-A4CC-05CECA2C5B13}" dt="2024-03-07T13:12:32.490" v="528" actId="20577"/>
        <pc:sldMkLst>
          <pc:docMk/>
          <pc:sldMk cId="1792731222" sldId="269"/>
        </pc:sldMkLst>
        <pc:graphicFrameChg chg="mod">
          <ac:chgData name="Sanford, Sally" userId="43f05d94-43c8-44d5-ae1b-87f5ba93de40" providerId="ADAL" clId="{4F9C2140-6A06-4F02-A4CC-05CECA2C5B13}" dt="2024-03-07T13:12:01.895" v="490"/>
          <ac:graphicFrameMkLst>
            <pc:docMk/>
            <pc:sldMk cId="1792731222" sldId="269"/>
            <ac:graphicFrameMk id="17" creationId="{D3DD6C72-5618-4618-A38B-28AC13A6EBCC}"/>
          </ac:graphicFrameMkLst>
        </pc:graphicFrameChg>
      </pc:sldChg>
      <pc:sldChg chg="modNotesTx">
        <pc:chgData name="Sanford, Sally" userId="43f05d94-43c8-44d5-ae1b-87f5ba93de40" providerId="ADAL" clId="{4F9C2140-6A06-4F02-A4CC-05CECA2C5B13}" dt="2024-03-07T19:53:17.286" v="1713" actId="20577"/>
        <pc:sldMkLst>
          <pc:docMk/>
          <pc:sldMk cId="2614945501" sldId="398"/>
        </pc:sldMkLst>
      </pc:sldChg>
      <pc:sldChg chg="addSp delSp modSp mod">
        <pc:chgData name="Sanford, Sally" userId="43f05d94-43c8-44d5-ae1b-87f5ba93de40" providerId="ADAL" clId="{4F9C2140-6A06-4F02-A4CC-05CECA2C5B13}" dt="2024-03-07T13:54:55.419" v="786" actId="14100"/>
        <pc:sldMkLst>
          <pc:docMk/>
          <pc:sldMk cId="886269149" sldId="417"/>
        </pc:sldMkLst>
        <pc:spChg chg="ord">
          <ac:chgData name="Sanford, Sally" userId="43f05d94-43c8-44d5-ae1b-87f5ba93de40" providerId="ADAL" clId="{4F9C2140-6A06-4F02-A4CC-05CECA2C5B13}" dt="2024-03-07T13:54:44.272" v="785" actId="166"/>
          <ac:spMkLst>
            <pc:docMk/>
            <pc:sldMk cId="886269149" sldId="417"/>
            <ac:spMk id="2" creationId="{00000000-0000-0000-0000-000000000000}"/>
          </ac:spMkLst>
        </pc:spChg>
        <pc:picChg chg="add mod">
          <ac:chgData name="Sanford, Sally" userId="43f05d94-43c8-44d5-ae1b-87f5ba93de40" providerId="ADAL" clId="{4F9C2140-6A06-4F02-A4CC-05CECA2C5B13}" dt="2024-03-07T13:54:55.419" v="786" actId="14100"/>
          <ac:picMkLst>
            <pc:docMk/>
            <pc:sldMk cId="886269149" sldId="417"/>
            <ac:picMk id="4" creationId="{15502AC5-E6B0-66AB-35E0-0AB933E0782B}"/>
          </ac:picMkLst>
        </pc:picChg>
        <pc:picChg chg="del">
          <ac:chgData name="Sanford, Sally" userId="43f05d94-43c8-44d5-ae1b-87f5ba93de40" providerId="ADAL" clId="{4F9C2140-6A06-4F02-A4CC-05CECA2C5B13}" dt="2024-03-07T13:52:49.759" v="779" actId="478"/>
          <ac:picMkLst>
            <pc:docMk/>
            <pc:sldMk cId="886269149" sldId="417"/>
            <ac:picMk id="10" creationId="{62DB43CD-9350-1C15-2776-B33BB85BB227}"/>
          </ac:picMkLst>
        </pc:picChg>
      </pc:sldChg>
      <pc:sldChg chg="addSp delSp modSp mod modCm modNotesTx">
        <pc:chgData name="Sanford, Sally" userId="43f05d94-43c8-44d5-ae1b-87f5ba93de40" providerId="ADAL" clId="{4F9C2140-6A06-4F02-A4CC-05CECA2C5B13}" dt="2024-03-07T15:39:36.182" v="1478"/>
        <pc:sldMkLst>
          <pc:docMk/>
          <pc:sldMk cId="826839765" sldId="427"/>
        </pc:sldMkLst>
        <pc:picChg chg="add mod ord">
          <ac:chgData name="Sanford, Sally" userId="43f05d94-43c8-44d5-ae1b-87f5ba93de40" providerId="ADAL" clId="{4F9C2140-6A06-4F02-A4CC-05CECA2C5B13}" dt="2024-03-07T14:30:44.585" v="860" actId="167"/>
          <ac:picMkLst>
            <pc:docMk/>
            <pc:sldMk cId="826839765" sldId="427"/>
            <ac:picMk id="2" creationId="{F30BA8BD-DEC7-386F-61D5-F4F6C8546F58}"/>
          </ac:picMkLst>
        </pc:picChg>
        <pc:picChg chg="del">
          <ac:chgData name="Sanford, Sally" userId="43f05d94-43c8-44d5-ae1b-87f5ba93de40" providerId="ADAL" clId="{4F9C2140-6A06-4F02-A4CC-05CECA2C5B13}" dt="2024-03-07T14:29:59.435" v="855" actId="478"/>
          <ac:picMkLst>
            <pc:docMk/>
            <pc:sldMk cId="826839765" sldId="427"/>
            <ac:picMk id="10" creationId="{AC221CD6-35A9-4877-995C-05C01FCD7EDF}"/>
          </ac:picMkLst>
        </pc:picChg>
        <pc:picChg chg="add mod">
          <ac:chgData name="Sanford, Sally" userId="43f05d94-43c8-44d5-ae1b-87f5ba93de40" providerId="ADAL" clId="{4F9C2140-6A06-4F02-A4CC-05CECA2C5B13}" dt="2024-03-07T14:31:24.917" v="863" actId="14100"/>
          <ac:picMkLst>
            <pc:docMk/>
            <pc:sldMk cId="826839765" sldId="427"/>
            <ac:picMk id="13" creationId="{816A8959-B42B-4D3C-8CF1-9B5DC0D1ED42}"/>
          </ac:picMkLst>
        </pc:picChg>
        <pc:cxnChg chg="mod">
          <ac:chgData name="Sanford, Sally" userId="43f05d94-43c8-44d5-ae1b-87f5ba93de40" providerId="ADAL" clId="{4F9C2140-6A06-4F02-A4CC-05CECA2C5B13}" dt="2024-03-07T14:31:34.564" v="864" actId="1076"/>
          <ac:cxnSpMkLst>
            <pc:docMk/>
            <pc:sldMk cId="826839765" sldId="427"/>
            <ac:cxnSpMk id="6" creationId="{83439A71-C93B-4541-AAC5-5EF4DD11F2A6}"/>
          </ac:cxnSpMkLst>
        </pc:cxnChg>
        <pc:cxnChg chg="mod">
          <ac:chgData name="Sanford, Sally" userId="43f05d94-43c8-44d5-ae1b-87f5ba93de40" providerId="ADAL" clId="{4F9C2140-6A06-4F02-A4CC-05CECA2C5B13}" dt="2024-03-07T14:31:58.533" v="866" actId="1076"/>
          <ac:cxnSpMkLst>
            <pc:docMk/>
            <pc:sldMk cId="826839765" sldId="427"/>
            <ac:cxnSpMk id="9" creationId="{8592BE1F-A42D-45A1-B268-81098B951ADE}"/>
          </ac:cxnSpMkLst>
        </pc:cxnChg>
        <pc:cxnChg chg="mod">
          <ac:chgData name="Sanford, Sally" userId="43f05d94-43c8-44d5-ae1b-87f5ba93de40" providerId="ADAL" clId="{4F9C2140-6A06-4F02-A4CC-05CECA2C5B13}" dt="2024-03-07T14:31:39.060" v="865" actId="1076"/>
          <ac:cxnSpMkLst>
            <pc:docMk/>
            <pc:sldMk cId="826839765" sldId="427"/>
            <ac:cxnSpMk id="11" creationId="{EE8CCCA5-4BE5-43AB-9F3F-990E93E518E5}"/>
          </ac:cxnSpMkLst>
        </pc:cxnChg>
        <pc:extLst>
          <p:ext xmlns:p="http://schemas.openxmlformats.org/presentationml/2006/main" uri="{D6D511B9-2390-475A-947B-AFAB55BFBCF1}">
            <pc226:cmChg xmlns:pc226="http://schemas.microsoft.com/office/powerpoint/2022/06/main/command" chg="mod">
              <pc226:chgData name="Sanford, Sally" userId="43f05d94-43c8-44d5-ae1b-87f5ba93de40" providerId="ADAL" clId="{4F9C2140-6A06-4F02-A4CC-05CECA2C5B13}" dt="2024-03-07T15:00:10.236" v="1357"/>
              <pc2:cmMkLst xmlns:pc2="http://schemas.microsoft.com/office/powerpoint/2019/9/main/command">
                <pc:docMk/>
                <pc:sldMk cId="826839765" sldId="427"/>
                <pc2:cmMk id="{AFC06E55-B4E1-4400-8B5C-EEF1B055AC08}"/>
              </pc2:cmMkLst>
              <pc226:cmRplyChg chg="add">
                <pc226:chgData name="Sanford, Sally" userId="43f05d94-43c8-44d5-ae1b-87f5ba93de40" providerId="ADAL" clId="{4F9C2140-6A06-4F02-A4CC-05CECA2C5B13}" dt="2024-03-07T15:00:07.700" v="1356"/>
                <pc2:cmRplyMkLst xmlns:pc2="http://schemas.microsoft.com/office/powerpoint/2019/9/main/command">
                  <pc:docMk/>
                  <pc:sldMk cId="826839765" sldId="427"/>
                  <pc2:cmMk id="{AFC06E55-B4E1-4400-8B5C-EEF1B055AC08}"/>
                  <pc2:cmRplyMk id="{071F8096-42F6-4B9B-8CF3-DDAE9A1AEC41}"/>
                </pc2:cmRplyMkLst>
              </pc226:cmRplyChg>
            </pc226:cmChg>
            <pc226:cmChg xmlns:pc226="http://schemas.microsoft.com/office/powerpoint/2022/06/main/command" chg="">
              <pc226:chgData name="Sanford, Sally" userId="43f05d94-43c8-44d5-ae1b-87f5ba93de40" providerId="ADAL" clId="{4F9C2140-6A06-4F02-A4CC-05CECA2C5B13}" dt="2024-03-07T15:39:36.182" v="1478"/>
              <pc2:cmMkLst xmlns:pc2="http://schemas.microsoft.com/office/powerpoint/2019/9/main/command">
                <pc:docMk/>
                <pc:sldMk cId="826839765" sldId="427"/>
                <pc2:cmMk id="{FB93AAC2-E531-4C92-9AD3-6CCF1DFDBCC9}"/>
              </pc2:cmMkLst>
              <pc226:cmRplyChg chg="add">
                <pc226:chgData name="Sanford, Sally" userId="43f05d94-43c8-44d5-ae1b-87f5ba93de40" providerId="ADAL" clId="{4F9C2140-6A06-4F02-A4CC-05CECA2C5B13}" dt="2024-03-07T15:39:36.182" v="1478"/>
                <pc2:cmRplyMkLst xmlns:pc2="http://schemas.microsoft.com/office/powerpoint/2019/9/main/command">
                  <pc:docMk/>
                  <pc:sldMk cId="826839765" sldId="427"/>
                  <pc2:cmMk id="{FB93AAC2-E531-4C92-9AD3-6CCF1DFDBCC9}"/>
                  <pc2:cmRplyMk id="{0D1CA6D8-173C-47EE-A42E-40BF27AB3687}"/>
                </pc2:cmRplyMkLst>
              </pc226:cmRplyChg>
            </pc226:cmChg>
          </p:ext>
        </pc:extLst>
      </pc:sldChg>
      <pc:sldChg chg="modNotesTx">
        <pc:chgData name="Sanford, Sally" userId="43f05d94-43c8-44d5-ae1b-87f5ba93de40" providerId="ADAL" clId="{4F9C2140-6A06-4F02-A4CC-05CECA2C5B13}" dt="2024-03-07T13:12:52.251" v="529"/>
        <pc:sldMkLst>
          <pc:docMk/>
          <pc:sldMk cId="2043152975" sldId="430"/>
        </pc:sldMkLst>
      </pc:sldChg>
      <pc:sldChg chg="modSp mod">
        <pc:chgData name="Sanford, Sally" userId="43f05d94-43c8-44d5-ae1b-87f5ba93de40" providerId="ADAL" clId="{4F9C2140-6A06-4F02-A4CC-05CECA2C5B13}" dt="2024-03-07T20:00:57.100" v="1746" actId="1076"/>
        <pc:sldMkLst>
          <pc:docMk/>
          <pc:sldMk cId="2217163295" sldId="434"/>
        </pc:sldMkLst>
        <pc:spChg chg="mod">
          <ac:chgData name="Sanford, Sally" userId="43f05d94-43c8-44d5-ae1b-87f5ba93de40" providerId="ADAL" clId="{4F9C2140-6A06-4F02-A4CC-05CECA2C5B13}" dt="2024-03-07T20:00:48.317" v="1745" actId="1076"/>
          <ac:spMkLst>
            <pc:docMk/>
            <pc:sldMk cId="2217163295" sldId="434"/>
            <ac:spMk id="4" creationId="{B15ADDFF-CA7E-00E9-98CE-83A895EB6850}"/>
          </ac:spMkLst>
        </pc:spChg>
        <pc:spChg chg="mod">
          <ac:chgData name="Sanford, Sally" userId="43f05d94-43c8-44d5-ae1b-87f5ba93de40" providerId="ADAL" clId="{4F9C2140-6A06-4F02-A4CC-05CECA2C5B13}" dt="2024-03-07T20:00:57.100" v="1746" actId="1076"/>
          <ac:spMkLst>
            <pc:docMk/>
            <pc:sldMk cId="2217163295" sldId="434"/>
            <ac:spMk id="11" creationId="{F1E6D5E6-FB3F-44BE-8E16-9C995C887844}"/>
          </ac:spMkLst>
        </pc:spChg>
      </pc:sldChg>
      <pc:sldChg chg="modSp mod modCm">
        <pc:chgData name="Sanford, Sally" userId="43f05d94-43c8-44d5-ae1b-87f5ba93de40" providerId="ADAL" clId="{4F9C2140-6A06-4F02-A4CC-05CECA2C5B13}" dt="2024-03-07T15:49:35.553" v="1486"/>
        <pc:sldMkLst>
          <pc:docMk/>
          <pc:sldMk cId="3091413996" sldId="436"/>
        </pc:sldMkLst>
        <pc:spChg chg="mod">
          <ac:chgData name="Sanford, Sally" userId="43f05d94-43c8-44d5-ae1b-87f5ba93de40" providerId="ADAL" clId="{4F9C2140-6A06-4F02-A4CC-05CECA2C5B13}" dt="2024-03-07T15:49:19.091" v="1484" actId="1076"/>
          <ac:spMkLst>
            <pc:docMk/>
            <pc:sldMk cId="3091413996" sldId="436"/>
            <ac:spMk id="3" creationId="{9CA62C30-B7DB-F59B-7339-8106DC89F9E3}"/>
          </ac:spMkLst>
        </pc:spChg>
        <pc:spChg chg="mod ord">
          <ac:chgData name="Sanford, Sally" userId="43f05d94-43c8-44d5-ae1b-87f5ba93de40" providerId="ADAL" clId="{4F9C2140-6A06-4F02-A4CC-05CECA2C5B13}" dt="2024-03-07T15:49:23.997" v="1485" actId="1076"/>
          <ac:spMkLst>
            <pc:docMk/>
            <pc:sldMk cId="3091413996" sldId="436"/>
            <ac:spMk id="6" creationId="{D170B9D6-AF15-48B6-BF2B-82F0B4934485}"/>
          </ac:spMkLst>
        </pc:spChg>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5:49:35.553" v="1486"/>
              <pc2:cmMkLst xmlns:pc2="http://schemas.microsoft.com/office/powerpoint/2019/9/main/command">
                <pc:docMk/>
                <pc:sldMk cId="3091413996" sldId="436"/>
                <pc2:cmMk id="{CEAEB518-5169-403B-823C-E885DF667E92}"/>
              </pc2:cmMkLst>
              <pc226:cmRplyChg chg="add">
                <pc226:chgData name="Sanford, Sally" userId="43f05d94-43c8-44d5-ae1b-87f5ba93de40" providerId="ADAL" clId="{4F9C2140-6A06-4F02-A4CC-05CECA2C5B13}" dt="2024-03-07T15:49:35.553" v="1486"/>
                <pc2:cmRplyMkLst xmlns:pc2="http://schemas.microsoft.com/office/powerpoint/2019/9/main/command">
                  <pc:docMk/>
                  <pc:sldMk cId="3091413996" sldId="436"/>
                  <pc2:cmMk id="{CEAEB518-5169-403B-823C-E885DF667E92}"/>
                  <pc2:cmRplyMk id="{20BDC99C-284F-4812-9D98-00DE8B66ABDE}"/>
                </pc2:cmRplyMkLst>
              </pc226:cmRplyChg>
            </pc226:cmChg>
          </p:ext>
        </pc:extLst>
      </pc:sldChg>
      <pc:sldChg chg="addSp delSp modSp mod modCm">
        <pc:chgData name="Sanford, Sally" userId="43f05d94-43c8-44d5-ae1b-87f5ba93de40" providerId="ADAL" clId="{4F9C2140-6A06-4F02-A4CC-05CECA2C5B13}" dt="2024-03-07T15:16:03.778" v="1360"/>
        <pc:sldMkLst>
          <pc:docMk/>
          <pc:sldMk cId="1326263056" sldId="437"/>
        </pc:sldMkLst>
        <pc:spChg chg="mod ord">
          <ac:chgData name="Sanford, Sally" userId="43f05d94-43c8-44d5-ae1b-87f5ba93de40" providerId="ADAL" clId="{4F9C2140-6A06-4F02-A4CC-05CECA2C5B13}" dt="2024-03-07T14:21:16.465" v="825" actId="14100"/>
          <ac:spMkLst>
            <pc:docMk/>
            <pc:sldMk cId="1326263056" sldId="437"/>
            <ac:spMk id="4" creationId="{59219F02-64EF-483C-8ABE-033382FE0E21}"/>
          </ac:spMkLst>
        </pc:spChg>
        <pc:spChg chg="mod ord">
          <ac:chgData name="Sanford, Sally" userId="43f05d94-43c8-44d5-ae1b-87f5ba93de40" providerId="ADAL" clId="{4F9C2140-6A06-4F02-A4CC-05CECA2C5B13}" dt="2024-03-07T14:21:47.507" v="828" actId="1076"/>
          <ac:spMkLst>
            <pc:docMk/>
            <pc:sldMk cId="1326263056" sldId="437"/>
            <ac:spMk id="5" creationId="{FE05A3C8-ABB5-4B34-A4D0-4F7F329B0743}"/>
          </ac:spMkLst>
        </pc:spChg>
        <pc:picChg chg="add mod ord">
          <ac:chgData name="Sanford, Sally" userId="43f05d94-43c8-44d5-ae1b-87f5ba93de40" providerId="ADAL" clId="{4F9C2140-6A06-4F02-A4CC-05CECA2C5B13}" dt="2024-03-07T14:21:25.329" v="826" actId="1076"/>
          <ac:picMkLst>
            <pc:docMk/>
            <pc:sldMk cId="1326263056" sldId="437"/>
            <ac:picMk id="2" creationId="{CDB1C7D6-2F0A-A8FF-BA62-14FBE339DA90}"/>
          </ac:picMkLst>
        </pc:picChg>
        <pc:picChg chg="del">
          <ac:chgData name="Sanford, Sally" userId="43f05d94-43c8-44d5-ae1b-87f5ba93de40" providerId="ADAL" clId="{4F9C2140-6A06-4F02-A4CC-05CECA2C5B13}" dt="2024-03-07T13:55:47.238" v="788" actId="478"/>
          <ac:picMkLst>
            <pc:docMk/>
            <pc:sldMk cId="1326263056" sldId="437"/>
            <ac:picMk id="6" creationId="{9FBF75D3-E821-4B72-A9E9-AB2A6030C19C}"/>
          </ac:picMkLst>
        </pc:picChg>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5:16:03.778" v="1360"/>
              <pc2:cmMkLst xmlns:pc2="http://schemas.microsoft.com/office/powerpoint/2019/9/main/command">
                <pc:docMk/>
                <pc:sldMk cId="1326263056" sldId="437"/>
                <pc2:cmMk id="{9371F24F-7BE3-49F3-B8F0-A4DACBEC9A74}"/>
              </pc2:cmMkLst>
              <pc226:cmRplyChg chg="add">
                <pc226:chgData name="Sanford, Sally" userId="43f05d94-43c8-44d5-ae1b-87f5ba93de40" providerId="ADAL" clId="{4F9C2140-6A06-4F02-A4CC-05CECA2C5B13}" dt="2024-03-07T15:16:03.778" v="1360"/>
                <pc2:cmRplyMkLst xmlns:pc2="http://schemas.microsoft.com/office/powerpoint/2019/9/main/command">
                  <pc:docMk/>
                  <pc:sldMk cId="1326263056" sldId="437"/>
                  <pc2:cmMk id="{9371F24F-7BE3-49F3-B8F0-A4DACBEC9A74}"/>
                  <pc2:cmRplyMk id="{98296417-CEC9-49A5-8B3A-85CDE58CEF8D}"/>
                </pc2:cmRplyMkLst>
              </pc226:cmRplyChg>
            </pc226:cmChg>
            <pc226:cmChg xmlns:pc226="http://schemas.microsoft.com/office/powerpoint/2022/06/main/command" chg="mod">
              <pc226:chgData name="Sanford, Sally" userId="43f05d94-43c8-44d5-ae1b-87f5ba93de40" providerId="ADAL" clId="{4F9C2140-6A06-4F02-A4CC-05CECA2C5B13}" dt="2024-03-07T14:23:12.862" v="829"/>
              <pc2:cmMkLst xmlns:pc2="http://schemas.microsoft.com/office/powerpoint/2019/9/main/command">
                <pc:docMk/>
                <pc:sldMk cId="1326263056" sldId="437"/>
                <pc2:cmMk id="{3C57B7CE-BA5A-4847-A216-9C490B5C5E40}"/>
              </pc2:cmMkLst>
              <pc226:cmRplyChg chg="add">
                <pc226:chgData name="Sanford, Sally" userId="43f05d94-43c8-44d5-ae1b-87f5ba93de40" providerId="ADAL" clId="{4F9C2140-6A06-4F02-A4CC-05CECA2C5B13}" dt="2024-03-07T13:55:34.901" v="787"/>
                <pc2:cmRplyMkLst xmlns:pc2="http://schemas.microsoft.com/office/powerpoint/2019/9/main/command">
                  <pc:docMk/>
                  <pc:sldMk cId="1326263056" sldId="437"/>
                  <pc2:cmMk id="{3C57B7CE-BA5A-4847-A216-9C490B5C5E40}"/>
                  <pc2:cmRplyMk id="{D79A86E0-019D-46B6-ABA9-9A710E7C377F}"/>
                </pc2:cmRplyMkLst>
              </pc226:cmRplyChg>
            </pc226:cmChg>
          </p:ext>
        </pc:extLst>
      </pc:sldChg>
      <pc:sldChg chg="addSp delSp modSp mod modCm">
        <pc:chgData name="Sanford, Sally" userId="43f05d94-43c8-44d5-ae1b-87f5ba93de40" providerId="ADAL" clId="{4F9C2140-6A06-4F02-A4CC-05CECA2C5B13}" dt="2024-03-07T15:20:15.712" v="1361"/>
        <pc:sldMkLst>
          <pc:docMk/>
          <pc:sldMk cId="120611877" sldId="442"/>
        </pc:sldMkLst>
        <pc:spChg chg="mod">
          <ac:chgData name="Sanford, Sally" userId="43f05d94-43c8-44d5-ae1b-87f5ba93de40" providerId="ADAL" clId="{4F9C2140-6A06-4F02-A4CC-05CECA2C5B13}" dt="2024-03-07T15:15:38.587" v="1359" actId="1076"/>
          <ac:spMkLst>
            <pc:docMk/>
            <pc:sldMk cId="120611877" sldId="442"/>
            <ac:spMk id="3" creationId="{8902F54F-3AA7-4137-9C51-DB6AE549E489}"/>
          </ac:spMkLst>
        </pc:spChg>
        <pc:spChg chg="mod ord">
          <ac:chgData name="Sanford, Sally" userId="43f05d94-43c8-44d5-ae1b-87f5ba93de40" providerId="ADAL" clId="{4F9C2140-6A06-4F02-A4CC-05CECA2C5B13}" dt="2024-03-07T14:25:08.035" v="846" actId="166"/>
          <ac:spMkLst>
            <pc:docMk/>
            <pc:sldMk cId="120611877" sldId="442"/>
            <ac:spMk id="4" creationId="{6A156F99-6411-4D05-91E9-61FA13437E91}"/>
          </ac:spMkLst>
        </pc:spChg>
        <pc:spChg chg="mod ord">
          <ac:chgData name="Sanford, Sally" userId="43f05d94-43c8-44d5-ae1b-87f5ba93de40" providerId="ADAL" clId="{4F9C2140-6A06-4F02-A4CC-05CECA2C5B13}" dt="2024-03-07T14:25:28.873" v="854" actId="20577"/>
          <ac:spMkLst>
            <pc:docMk/>
            <pc:sldMk cId="120611877" sldId="442"/>
            <ac:spMk id="5" creationId="{75A612AD-D833-434E-B061-BA29DE940A08}"/>
          </ac:spMkLst>
        </pc:spChg>
        <pc:picChg chg="add mod">
          <ac:chgData name="Sanford, Sally" userId="43f05d94-43c8-44d5-ae1b-87f5ba93de40" providerId="ADAL" clId="{4F9C2140-6A06-4F02-A4CC-05CECA2C5B13}" dt="2024-03-07T14:24:56.561" v="843" actId="14100"/>
          <ac:picMkLst>
            <pc:docMk/>
            <pc:sldMk cId="120611877" sldId="442"/>
            <ac:picMk id="2" creationId="{B6435530-E452-D28E-6E81-B90F596F320A}"/>
          </ac:picMkLst>
        </pc:picChg>
        <pc:picChg chg="del mod">
          <ac:chgData name="Sanford, Sally" userId="43f05d94-43c8-44d5-ae1b-87f5ba93de40" providerId="ADAL" clId="{4F9C2140-6A06-4F02-A4CC-05CECA2C5B13}" dt="2024-03-07T14:23:38.875" v="833" actId="478"/>
          <ac:picMkLst>
            <pc:docMk/>
            <pc:sldMk cId="120611877" sldId="442"/>
            <ac:picMk id="6" creationId="{5062F161-0990-4118-BE92-046DC8867ACC}"/>
          </ac:picMkLst>
        </pc:picChg>
        <pc:extLst>
          <p:ext xmlns:p="http://schemas.openxmlformats.org/presentationml/2006/main" uri="{D6D511B9-2390-475A-947B-AFAB55BFBCF1}">
            <pc226:cmChg xmlns:pc226="http://schemas.microsoft.com/office/powerpoint/2022/06/main/command" chg="mod">
              <pc226:chgData name="Sanford, Sally" userId="43f05d94-43c8-44d5-ae1b-87f5ba93de40" providerId="ADAL" clId="{4F9C2140-6A06-4F02-A4CC-05CECA2C5B13}" dt="2024-03-07T14:23:25.639" v="830"/>
              <pc2:cmMkLst xmlns:pc2="http://schemas.microsoft.com/office/powerpoint/2019/9/main/command">
                <pc:docMk/>
                <pc:sldMk cId="120611877" sldId="442"/>
                <pc2:cmMk id="{EF89032F-8898-4B03-BB7F-96ADCE82C560}"/>
              </pc2:cmMkLst>
            </pc226:cmChg>
            <pc226:cmChg xmlns:pc226="http://schemas.microsoft.com/office/powerpoint/2022/06/main/command" chg="">
              <pc226:chgData name="Sanford, Sally" userId="43f05d94-43c8-44d5-ae1b-87f5ba93de40" providerId="ADAL" clId="{4F9C2140-6A06-4F02-A4CC-05CECA2C5B13}" dt="2024-03-07T15:20:15.712" v="1361"/>
              <pc2:cmMkLst xmlns:pc2="http://schemas.microsoft.com/office/powerpoint/2019/9/main/command">
                <pc:docMk/>
                <pc:sldMk cId="120611877" sldId="442"/>
                <pc2:cmMk id="{55F842E4-A44F-464C-A4AC-CE608DA1AE7E}"/>
              </pc2:cmMkLst>
              <pc226:cmRplyChg chg="add">
                <pc226:chgData name="Sanford, Sally" userId="43f05d94-43c8-44d5-ae1b-87f5ba93de40" providerId="ADAL" clId="{4F9C2140-6A06-4F02-A4CC-05CECA2C5B13}" dt="2024-03-07T15:20:15.712" v="1361"/>
                <pc2:cmRplyMkLst xmlns:pc2="http://schemas.microsoft.com/office/powerpoint/2019/9/main/command">
                  <pc:docMk/>
                  <pc:sldMk cId="120611877" sldId="442"/>
                  <pc2:cmMk id="{55F842E4-A44F-464C-A4AC-CE608DA1AE7E}"/>
                  <pc2:cmRplyMk id="{03CA85B2-507B-4E58-B2A8-55A551B1FBC0}"/>
                </pc2:cmRplyMkLst>
              </pc226:cmRplyChg>
            </pc226:cmChg>
          </p:ext>
        </pc:extLst>
      </pc:sldChg>
      <pc:sldChg chg="addSp delSp modSp mod modCm">
        <pc:chgData name="Sanford, Sally" userId="43f05d94-43c8-44d5-ae1b-87f5ba93de40" providerId="ADAL" clId="{4F9C2140-6A06-4F02-A4CC-05CECA2C5B13}" dt="2024-03-07T22:30:39.246" v="1802" actId="20577"/>
        <pc:sldMkLst>
          <pc:docMk/>
          <pc:sldMk cId="4057457268" sldId="444"/>
        </pc:sldMkLst>
        <pc:spChg chg="mod">
          <ac:chgData name="Sanford, Sally" userId="43f05d94-43c8-44d5-ae1b-87f5ba93de40" providerId="ADAL" clId="{4F9C2140-6A06-4F02-A4CC-05CECA2C5B13}" dt="2024-03-07T22:29:01.427" v="1780" actId="1076"/>
          <ac:spMkLst>
            <pc:docMk/>
            <pc:sldMk cId="4057457268" sldId="444"/>
            <ac:spMk id="3" creationId="{CC4ADBB8-4339-4100-A571-7D94C69DBB85}"/>
          </ac:spMkLst>
        </pc:spChg>
        <pc:spChg chg="mod ord">
          <ac:chgData name="Sanford, Sally" userId="43f05d94-43c8-44d5-ae1b-87f5ba93de40" providerId="ADAL" clId="{4F9C2140-6A06-4F02-A4CC-05CECA2C5B13}" dt="2024-03-07T22:30:05.876" v="1795" actId="1076"/>
          <ac:spMkLst>
            <pc:docMk/>
            <pc:sldMk cId="4057457268" sldId="444"/>
            <ac:spMk id="4" creationId="{8090A6EA-48C7-46F0-AC6B-DEF98F9A3B8F}"/>
          </ac:spMkLst>
        </pc:spChg>
        <pc:spChg chg="mod ord">
          <ac:chgData name="Sanford, Sally" userId="43f05d94-43c8-44d5-ae1b-87f5ba93de40" providerId="ADAL" clId="{4F9C2140-6A06-4F02-A4CC-05CECA2C5B13}" dt="2024-03-07T22:30:39.246" v="1802" actId="20577"/>
          <ac:spMkLst>
            <pc:docMk/>
            <pc:sldMk cId="4057457268" sldId="444"/>
            <ac:spMk id="5" creationId="{E5E0B7C4-A0F1-4F27-A22C-11FA90FBD27E}"/>
          </ac:spMkLst>
        </pc:spChg>
        <pc:graphicFrameChg chg="add mod ord">
          <ac:chgData name="Sanford, Sally" userId="43f05d94-43c8-44d5-ae1b-87f5ba93de40" providerId="ADAL" clId="{4F9C2140-6A06-4F02-A4CC-05CECA2C5B13}" dt="2024-03-07T22:29:53.593" v="1792" actId="166"/>
          <ac:graphicFrameMkLst>
            <pc:docMk/>
            <pc:sldMk cId="4057457268" sldId="444"/>
            <ac:graphicFrameMk id="2" creationId="{32A2B8CB-A42C-8ABA-A6E4-3E3A0E799FE2}"/>
          </ac:graphicFrameMkLst>
        </pc:graphicFrameChg>
        <pc:picChg chg="del">
          <ac:chgData name="Sanford, Sally" userId="43f05d94-43c8-44d5-ae1b-87f5ba93de40" providerId="ADAL" clId="{4F9C2140-6A06-4F02-A4CC-05CECA2C5B13}" dt="2024-03-07T22:29:07.693" v="1781" actId="478"/>
          <ac:picMkLst>
            <pc:docMk/>
            <pc:sldMk cId="4057457268" sldId="444"/>
            <ac:picMk id="6" creationId="{FAC51E6D-13AB-411E-A651-42F680C7617F}"/>
          </ac:picMkLst>
        </pc:picChg>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9:04:36.316" v="1489"/>
              <pc2:cmMkLst xmlns:pc2="http://schemas.microsoft.com/office/powerpoint/2019/9/main/command">
                <pc:docMk/>
                <pc:sldMk cId="4057457268" sldId="444"/>
                <pc2:cmMk id="{BDCEF732-9B10-40F7-9F48-6D85764661EF}"/>
              </pc2:cmMkLst>
              <pc226:cmRplyChg chg="add mod">
                <pc226:chgData name="Sanford, Sally" userId="43f05d94-43c8-44d5-ae1b-87f5ba93de40" providerId="ADAL" clId="{4F9C2140-6A06-4F02-A4CC-05CECA2C5B13}" dt="2024-03-07T19:04:36.316" v="1489"/>
                <pc2:cmRplyMkLst xmlns:pc2="http://schemas.microsoft.com/office/powerpoint/2019/9/main/command">
                  <pc:docMk/>
                  <pc:sldMk cId="4057457268" sldId="444"/>
                  <pc2:cmMk id="{BDCEF732-9B10-40F7-9F48-6D85764661EF}"/>
                  <pc2:cmRplyMk id="{1876CC6D-28E8-41EC-9924-41F9D7D8A3B6}"/>
                </pc2:cmRplyMkLst>
              </pc226:cmRplyChg>
              <pc226:cmRplyChg chg="add">
                <pc226:chgData name="Sanford, Sally" userId="43f05d94-43c8-44d5-ae1b-87f5ba93de40" providerId="ADAL" clId="{4F9C2140-6A06-4F02-A4CC-05CECA2C5B13}" dt="2024-03-07T15:41:10.624" v="1480"/>
                <pc2:cmRplyMkLst xmlns:pc2="http://schemas.microsoft.com/office/powerpoint/2019/9/main/command">
                  <pc:docMk/>
                  <pc:sldMk cId="4057457268" sldId="444"/>
                  <pc2:cmMk id="{BDCEF732-9B10-40F7-9F48-6D85764661EF}"/>
                  <pc2:cmRplyMk id="{6467907E-3E4C-4837-BF04-EE8FBAF5DE76}"/>
                </pc2:cmRplyMkLst>
              </pc226:cmRplyChg>
              <pc226:cmRplyChg chg="add">
                <pc226:chgData name="Sanford, Sally" userId="43f05d94-43c8-44d5-ae1b-87f5ba93de40" providerId="ADAL" clId="{4F9C2140-6A06-4F02-A4CC-05CECA2C5B13}" dt="2024-03-07T15:12:47.518" v="1358"/>
                <pc2:cmRplyMkLst xmlns:pc2="http://schemas.microsoft.com/office/powerpoint/2019/9/main/command">
                  <pc:docMk/>
                  <pc:sldMk cId="4057457268" sldId="444"/>
                  <pc2:cmMk id="{BDCEF732-9B10-40F7-9F48-6D85764661EF}"/>
                  <pc2:cmRplyMk id="{9F4566D2-4CAD-451A-AC0B-8521AD0F6335}"/>
                </pc2:cmRplyMkLst>
              </pc226:cmRplyChg>
            </pc226:cmChg>
          </p:ext>
        </pc:extLst>
      </pc:sldChg>
      <pc:sldChg chg="addSp delSp modSp mod modCm">
        <pc:chgData name="Sanford, Sally" userId="43f05d94-43c8-44d5-ae1b-87f5ba93de40" providerId="ADAL" clId="{4F9C2140-6A06-4F02-A4CC-05CECA2C5B13}" dt="2024-03-07T22:28:15.504" v="1779" actId="20577"/>
        <pc:sldMkLst>
          <pc:docMk/>
          <pc:sldMk cId="1702499420" sldId="445"/>
        </pc:sldMkLst>
        <pc:spChg chg="mod ord">
          <ac:chgData name="Sanford, Sally" userId="43f05d94-43c8-44d5-ae1b-87f5ba93de40" providerId="ADAL" clId="{4F9C2140-6A06-4F02-A4CC-05CECA2C5B13}" dt="2024-03-07T22:26:49.658" v="1764" actId="1076"/>
          <ac:spMkLst>
            <pc:docMk/>
            <pc:sldMk cId="1702499420" sldId="445"/>
            <ac:spMk id="4" creationId="{9EAFD254-9D05-411A-B59E-98E39775F9FD}"/>
          </ac:spMkLst>
        </pc:spChg>
        <pc:spChg chg="mod ord">
          <ac:chgData name="Sanford, Sally" userId="43f05d94-43c8-44d5-ae1b-87f5ba93de40" providerId="ADAL" clId="{4F9C2140-6A06-4F02-A4CC-05CECA2C5B13}" dt="2024-03-07T22:28:15.504" v="1779" actId="20577"/>
          <ac:spMkLst>
            <pc:docMk/>
            <pc:sldMk cId="1702499420" sldId="445"/>
            <ac:spMk id="5" creationId="{01A31B43-47D9-4BD4-ADD1-D08B7579592D}"/>
          </ac:spMkLst>
        </pc:spChg>
        <pc:spChg chg="add del mod">
          <ac:chgData name="Sanford, Sally" userId="43f05d94-43c8-44d5-ae1b-87f5ba93de40" providerId="ADAL" clId="{4F9C2140-6A06-4F02-A4CC-05CECA2C5B13}" dt="2024-03-07T22:27:51.069" v="1778" actId="478"/>
          <ac:spMkLst>
            <pc:docMk/>
            <pc:sldMk cId="1702499420" sldId="445"/>
            <ac:spMk id="9" creationId="{15F78BF1-09F1-2E78-BBFF-827BFFD5D277}"/>
          </ac:spMkLst>
        </pc:spChg>
        <pc:graphicFrameChg chg="add mod">
          <ac:chgData name="Sanford, Sally" userId="43f05d94-43c8-44d5-ae1b-87f5ba93de40" providerId="ADAL" clId="{4F9C2140-6A06-4F02-A4CC-05CECA2C5B13}" dt="2024-03-07T22:26:26.752" v="1759" actId="14100"/>
          <ac:graphicFrameMkLst>
            <pc:docMk/>
            <pc:sldMk cId="1702499420" sldId="445"/>
            <ac:graphicFrameMk id="8" creationId="{D32A9C90-BB96-3D30-9701-E8718EE16463}"/>
          </ac:graphicFrameMkLst>
        </pc:graphicFrameChg>
        <pc:picChg chg="add del">
          <ac:chgData name="Sanford, Sally" userId="43f05d94-43c8-44d5-ae1b-87f5ba93de40" providerId="ADAL" clId="{4F9C2140-6A06-4F02-A4CC-05CECA2C5B13}" dt="2024-03-07T22:25:37.957" v="1749" actId="478"/>
          <ac:picMkLst>
            <pc:docMk/>
            <pc:sldMk cId="1702499420" sldId="445"/>
            <ac:picMk id="6" creationId="{934A1A98-925C-A07C-6DA0-23FD2925827E}"/>
          </ac:picMkLst>
        </pc:picChg>
        <pc:picChg chg="del">
          <ac:chgData name="Sanford, Sally" userId="43f05d94-43c8-44d5-ae1b-87f5ba93de40" providerId="ADAL" clId="{4F9C2140-6A06-4F02-A4CC-05CECA2C5B13}" dt="2024-03-07T22:25:26.971" v="1747" actId="478"/>
          <ac:picMkLst>
            <pc:docMk/>
            <pc:sldMk cId="1702499420" sldId="445"/>
            <ac:picMk id="7" creationId="{9DA4A62E-3E90-477A-84A2-20CE7A9BF20F}"/>
          </ac:picMkLst>
        </pc:picChg>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9:04:24.345" v="1488"/>
              <pc2:cmMkLst xmlns:pc2="http://schemas.microsoft.com/office/powerpoint/2019/9/main/command">
                <pc:docMk/>
                <pc:sldMk cId="1702499420" sldId="445"/>
                <pc2:cmMk id="{0EF7200B-14F2-443A-81A8-15B77F1440F7}"/>
              </pc2:cmMkLst>
              <pc226:cmRplyChg chg="add">
                <pc226:chgData name="Sanford, Sally" userId="43f05d94-43c8-44d5-ae1b-87f5ba93de40" providerId="ADAL" clId="{4F9C2140-6A06-4F02-A4CC-05CECA2C5B13}" dt="2024-03-07T19:04:24.345" v="1488"/>
                <pc2:cmRplyMkLst xmlns:pc2="http://schemas.microsoft.com/office/powerpoint/2019/9/main/command">
                  <pc:docMk/>
                  <pc:sldMk cId="1702499420" sldId="445"/>
                  <pc2:cmMk id="{0EF7200B-14F2-443A-81A8-15B77F1440F7}"/>
                  <pc2:cmRplyMk id="{392CC2D7-090E-48DE-B9D6-7F42D837DE78}"/>
                </pc2:cmRplyMkLst>
              </pc226:cmRplyChg>
            </pc226:cmChg>
          </p:ext>
        </pc:extLst>
      </pc:sldChg>
      <pc:sldChg chg="addSp delSp modSp mod">
        <pc:chgData name="Sanford, Sally" userId="43f05d94-43c8-44d5-ae1b-87f5ba93de40" providerId="ADAL" clId="{4F9C2140-6A06-4F02-A4CC-05CECA2C5B13}" dt="2024-03-07T19:33:43.090" v="1518" actId="166"/>
        <pc:sldMkLst>
          <pc:docMk/>
          <pc:sldMk cId="2903887842" sldId="446"/>
        </pc:sldMkLst>
        <pc:spChg chg="mod ord">
          <ac:chgData name="Sanford, Sally" userId="43f05d94-43c8-44d5-ae1b-87f5ba93de40" providerId="ADAL" clId="{4F9C2140-6A06-4F02-A4CC-05CECA2C5B13}" dt="2024-03-07T19:33:43.090" v="1518" actId="166"/>
          <ac:spMkLst>
            <pc:docMk/>
            <pc:sldMk cId="2903887842" sldId="446"/>
            <ac:spMk id="4" creationId="{7794A999-7F47-44A2-A2E6-511FAF65725F}"/>
          </ac:spMkLst>
        </pc:spChg>
        <pc:spChg chg="mod ord">
          <ac:chgData name="Sanford, Sally" userId="43f05d94-43c8-44d5-ae1b-87f5ba93de40" providerId="ADAL" clId="{4F9C2140-6A06-4F02-A4CC-05CECA2C5B13}" dt="2024-03-07T19:32:43.537" v="1506" actId="1076"/>
          <ac:spMkLst>
            <pc:docMk/>
            <pc:sldMk cId="2903887842" sldId="446"/>
            <ac:spMk id="5" creationId="{66211292-06EC-420D-B8AE-DA6301A214BB}"/>
          </ac:spMkLst>
        </pc:spChg>
        <pc:spChg chg="mod ord">
          <ac:chgData name="Sanford, Sally" userId="43f05d94-43c8-44d5-ae1b-87f5ba93de40" providerId="ADAL" clId="{4F9C2140-6A06-4F02-A4CC-05CECA2C5B13}" dt="2024-03-07T19:33:22.937" v="1517" actId="20577"/>
          <ac:spMkLst>
            <pc:docMk/>
            <pc:sldMk cId="2903887842" sldId="446"/>
            <ac:spMk id="6" creationId="{EB60BF47-87A0-45DA-943B-90D15D252598}"/>
          </ac:spMkLst>
        </pc:spChg>
        <pc:picChg chg="add mod ord">
          <ac:chgData name="Sanford, Sally" userId="43f05d94-43c8-44d5-ae1b-87f5ba93de40" providerId="ADAL" clId="{4F9C2140-6A06-4F02-A4CC-05CECA2C5B13}" dt="2024-03-07T19:32:25.265" v="1503" actId="166"/>
          <ac:picMkLst>
            <pc:docMk/>
            <pc:sldMk cId="2903887842" sldId="446"/>
            <ac:picMk id="2" creationId="{77CD576A-9CF0-D198-D588-D0B793D9FB47}"/>
          </ac:picMkLst>
        </pc:picChg>
        <pc:picChg chg="del">
          <ac:chgData name="Sanford, Sally" userId="43f05d94-43c8-44d5-ae1b-87f5ba93de40" providerId="ADAL" clId="{4F9C2140-6A06-4F02-A4CC-05CECA2C5B13}" dt="2024-03-07T19:29:11.406" v="1491" actId="478"/>
          <ac:picMkLst>
            <pc:docMk/>
            <pc:sldMk cId="2903887842" sldId="446"/>
            <ac:picMk id="7" creationId="{810CAFC8-7EFA-42D7-9A60-3D00A09166CC}"/>
          </ac:picMkLst>
        </pc:picChg>
      </pc:sldChg>
      <pc:sldChg chg="modNotesTx">
        <pc:chgData name="Sanford, Sally" userId="43f05d94-43c8-44d5-ae1b-87f5ba93de40" providerId="ADAL" clId="{4F9C2140-6A06-4F02-A4CC-05CECA2C5B13}" dt="2024-03-07T19:53:30.452" v="1743" actId="20577"/>
        <pc:sldMkLst>
          <pc:docMk/>
          <pc:sldMk cId="3869499895" sldId="448"/>
        </pc:sldMkLst>
      </pc:sldChg>
      <pc:sldChg chg="modCm modNotesTx">
        <pc:chgData name="Sanford, Sally" userId="43f05d94-43c8-44d5-ae1b-87f5ba93de40" providerId="ADAL" clId="{4F9C2140-6A06-4F02-A4CC-05CECA2C5B13}" dt="2024-03-07T13:18:35.480" v="778"/>
        <pc:sldMkLst>
          <pc:docMk/>
          <pc:sldMk cId="1102934509" sldId="450"/>
        </pc:sldMkLst>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3:18:35.480" v="778"/>
              <pc2:cmMkLst xmlns:pc2="http://schemas.microsoft.com/office/powerpoint/2019/9/main/command">
                <pc:docMk/>
                <pc:sldMk cId="1102934509" sldId="450"/>
                <pc2:cmMk id="{8E095B54-B09A-4BD1-8017-648830289D7D}"/>
              </pc2:cmMkLst>
              <pc226:cmRplyChg chg="add">
                <pc226:chgData name="Sanford, Sally" userId="43f05d94-43c8-44d5-ae1b-87f5ba93de40" providerId="ADAL" clId="{4F9C2140-6A06-4F02-A4CC-05CECA2C5B13}" dt="2024-03-07T13:18:35.480" v="778"/>
                <pc2:cmRplyMkLst xmlns:pc2="http://schemas.microsoft.com/office/powerpoint/2019/9/main/command">
                  <pc:docMk/>
                  <pc:sldMk cId="1102934509" sldId="450"/>
                  <pc2:cmMk id="{8E095B54-B09A-4BD1-8017-648830289D7D}"/>
                  <pc2:cmRplyMk id="{847D2355-7674-4FC8-8992-23BEC343E439}"/>
                </pc2:cmRplyMkLst>
              </pc226:cmRplyChg>
            </pc226:cmChg>
          </p:ext>
        </pc:extLst>
      </pc:sldChg>
      <pc:sldChg chg="modSp mod modNotesTx">
        <pc:chgData name="Sanford, Sally" userId="43f05d94-43c8-44d5-ae1b-87f5ba93de40" providerId="ADAL" clId="{4F9C2140-6A06-4F02-A4CC-05CECA2C5B13}" dt="2024-03-07T19:51:26.463" v="1524" actId="20577"/>
        <pc:sldMkLst>
          <pc:docMk/>
          <pc:sldMk cId="3260175569" sldId="454"/>
        </pc:sldMkLst>
        <pc:spChg chg="mod">
          <ac:chgData name="Sanford, Sally" userId="43f05d94-43c8-44d5-ae1b-87f5ba93de40" providerId="ADAL" clId="{4F9C2140-6A06-4F02-A4CC-05CECA2C5B13}" dt="2024-03-07T12:42:47.685" v="0" actId="1076"/>
          <ac:spMkLst>
            <pc:docMk/>
            <pc:sldMk cId="3260175569" sldId="454"/>
            <ac:spMk id="3" creationId="{22271C7A-103E-104C-98ED-7535146CEC49}"/>
          </ac:spMkLst>
        </pc:spChg>
      </pc:sldChg>
      <pc:sldChg chg="modCm">
        <pc:chgData name="Sanford, Sally" userId="43f05d94-43c8-44d5-ae1b-87f5ba93de40" providerId="ADAL" clId="{4F9C2140-6A06-4F02-A4CC-05CECA2C5B13}" dt="2024-03-07T12:48:58.763" v="1"/>
        <pc:sldMkLst>
          <pc:docMk/>
          <pc:sldMk cId="3179679837" sldId="456"/>
        </pc:sldMkLst>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2:48:58.763" v="1"/>
              <pc2:cmMkLst xmlns:pc2="http://schemas.microsoft.com/office/powerpoint/2019/9/main/command">
                <pc:docMk/>
                <pc:sldMk cId="3179679837" sldId="456"/>
                <pc2:cmMk id="{9C0E9D00-243E-4C7E-B76E-517EE04BF44A}"/>
              </pc2:cmMkLst>
              <pc226:cmRplyChg chg="add">
                <pc226:chgData name="Sanford, Sally" userId="43f05d94-43c8-44d5-ae1b-87f5ba93de40" providerId="ADAL" clId="{4F9C2140-6A06-4F02-A4CC-05CECA2C5B13}" dt="2024-03-07T12:48:58.763" v="1"/>
                <pc2:cmRplyMkLst xmlns:pc2="http://schemas.microsoft.com/office/powerpoint/2019/9/main/command">
                  <pc:docMk/>
                  <pc:sldMk cId="3179679837" sldId="456"/>
                  <pc2:cmMk id="{9C0E9D00-243E-4C7E-B76E-517EE04BF44A}"/>
                  <pc2:cmRplyMk id="{B03E51DC-C439-4F1E-97A2-E35A2EDCB864}"/>
                </pc2:cmRplyMkLst>
              </pc226:cmRplyChg>
            </pc226:cmChg>
          </p:ext>
        </pc:extLst>
      </pc:sldChg>
      <pc:sldChg chg="addSp delSp modSp mod modCm">
        <pc:chgData name="Sanford, Sally" userId="43f05d94-43c8-44d5-ae1b-87f5ba93de40" providerId="ADAL" clId="{4F9C2140-6A06-4F02-A4CC-05CECA2C5B13}" dt="2024-03-07T22:31:27.947" v="1807" actId="14100"/>
        <pc:sldMkLst>
          <pc:docMk/>
          <pc:sldMk cId="2514409367" sldId="497"/>
        </pc:sldMkLst>
        <pc:graphicFrameChg chg="add mod">
          <ac:chgData name="Sanford, Sally" userId="43f05d94-43c8-44d5-ae1b-87f5ba93de40" providerId="ADAL" clId="{4F9C2140-6A06-4F02-A4CC-05CECA2C5B13}" dt="2024-03-07T22:31:27.947" v="1807" actId="14100"/>
          <ac:graphicFrameMkLst>
            <pc:docMk/>
            <pc:sldMk cId="2514409367" sldId="497"/>
            <ac:graphicFrameMk id="2" creationId="{A0590B8D-2A5E-3654-A8EA-9C9673BEFF2D}"/>
          </ac:graphicFrameMkLst>
        </pc:graphicFrameChg>
        <pc:graphicFrameChg chg="del">
          <ac:chgData name="Sanford, Sally" userId="43f05d94-43c8-44d5-ae1b-87f5ba93de40" providerId="ADAL" clId="{4F9C2140-6A06-4F02-A4CC-05CECA2C5B13}" dt="2024-03-07T22:31:14.268" v="1803" actId="478"/>
          <ac:graphicFrameMkLst>
            <pc:docMk/>
            <pc:sldMk cId="2514409367" sldId="497"/>
            <ac:graphicFrameMk id="4" creationId="{A287E752-B106-41B5-9E55-C755E6C3AAB9}"/>
          </ac:graphicFrameMkLst>
        </pc:graphicFrameChg>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9:04:42.264" v="1490"/>
              <pc2:cmMkLst xmlns:pc2="http://schemas.microsoft.com/office/powerpoint/2019/9/main/command">
                <pc:docMk/>
                <pc:sldMk cId="2514409367" sldId="497"/>
                <pc2:cmMk id="{62AA2BBA-B87F-4EA0-8EB1-B6EC9BDEC5D1}"/>
              </pc2:cmMkLst>
              <pc226:cmRplyChg chg="add">
                <pc226:chgData name="Sanford, Sally" userId="43f05d94-43c8-44d5-ae1b-87f5ba93de40" providerId="ADAL" clId="{4F9C2140-6A06-4F02-A4CC-05CECA2C5B13}" dt="2024-03-07T19:04:42.264" v="1490"/>
                <pc2:cmRplyMkLst xmlns:pc2="http://schemas.microsoft.com/office/powerpoint/2019/9/main/command">
                  <pc:docMk/>
                  <pc:sldMk cId="2514409367" sldId="497"/>
                  <pc2:cmMk id="{62AA2BBA-B87F-4EA0-8EB1-B6EC9BDEC5D1}"/>
                  <pc2:cmRplyMk id="{9DC767CE-5885-43D4-BE6A-D9DFC3C36AC0}"/>
                </pc2:cmRplyMkLst>
              </pc226:cmRplyChg>
              <pc226:cmRplyChg chg="add">
                <pc226:chgData name="Sanford, Sally" userId="43f05d94-43c8-44d5-ae1b-87f5ba93de40" providerId="ADAL" clId="{4F9C2140-6A06-4F02-A4CC-05CECA2C5B13}" dt="2024-03-07T15:40:12.766" v="1479"/>
                <pc2:cmRplyMkLst xmlns:pc2="http://schemas.microsoft.com/office/powerpoint/2019/9/main/command">
                  <pc:docMk/>
                  <pc:sldMk cId="2514409367" sldId="497"/>
                  <pc2:cmMk id="{62AA2BBA-B87F-4EA0-8EB1-B6EC9BDEC5D1}"/>
                  <pc2:cmRplyMk id="{29BB22DF-FC3A-42AF-B1D3-86E2B4CD8190}"/>
                </pc2:cmRplyMkLst>
              </pc226:cmRplyChg>
            </pc226:cmChg>
          </p:ext>
        </pc:extLst>
      </pc:sldChg>
      <pc:sldChg chg="modSp mod">
        <pc:chgData name="Sanford, Sally" userId="43f05d94-43c8-44d5-ae1b-87f5ba93de40" providerId="ADAL" clId="{4F9C2140-6A06-4F02-A4CC-05CECA2C5B13}" dt="2024-03-08T00:14:27.636" v="1825" actId="20577"/>
        <pc:sldMkLst>
          <pc:docMk/>
          <pc:sldMk cId="428136806" sldId="502"/>
        </pc:sldMkLst>
        <pc:spChg chg="mod">
          <ac:chgData name="Sanford, Sally" userId="43f05d94-43c8-44d5-ae1b-87f5ba93de40" providerId="ADAL" clId="{4F9C2140-6A06-4F02-A4CC-05CECA2C5B13}" dt="2024-03-08T00:14:27.636" v="1825" actId="20577"/>
          <ac:spMkLst>
            <pc:docMk/>
            <pc:sldMk cId="428136806" sldId="502"/>
            <ac:spMk id="3" creationId="{B58D788B-5F01-4FE2-B41E-AFFCAB400D24}"/>
          </ac:spMkLst>
        </pc:spChg>
      </pc:sldChg>
      <pc:sldChg chg="modCm modNotesTx">
        <pc:chgData name="Sanford, Sally" userId="43f05d94-43c8-44d5-ae1b-87f5ba93de40" providerId="ADAL" clId="{4F9C2140-6A06-4F02-A4CC-05CECA2C5B13}" dt="2024-03-07T13:01:33.304" v="370" actId="20577"/>
        <pc:sldMkLst>
          <pc:docMk/>
          <pc:sldMk cId="2333447758" sldId="503"/>
        </pc:sldMkLst>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2:58:07.378" v="2"/>
              <pc2:cmMkLst xmlns:pc2="http://schemas.microsoft.com/office/powerpoint/2019/9/main/command">
                <pc:docMk/>
                <pc:sldMk cId="2333447758" sldId="503"/>
                <pc2:cmMk id="{4A7FD0C8-1B67-4D10-A02C-F164CF0FB6AD}"/>
              </pc2:cmMkLst>
              <pc226:cmRplyChg chg="add">
                <pc226:chgData name="Sanford, Sally" userId="43f05d94-43c8-44d5-ae1b-87f5ba93de40" providerId="ADAL" clId="{4F9C2140-6A06-4F02-A4CC-05CECA2C5B13}" dt="2024-03-07T12:58:07.378" v="2"/>
                <pc2:cmRplyMkLst xmlns:pc2="http://schemas.microsoft.com/office/powerpoint/2019/9/main/command">
                  <pc:docMk/>
                  <pc:sldMk cId="2333447758" sldId="503"/>
                  <pc2:cmMk id="{4A7FD0C8-1B67-4D10-A02C-F164CF0FB6AD}"/>
                  <pc2:cmRplyMk id="{514F7CBA-12A2-4D7B-8EDD-2012D58F57EC}"/>
                </pc2:cmRplyMkLst>
              </pc226:cmRplyChg>
            </pc226:cmChg>
          </p:ext>
        </pc:extLst>
      </pc:sldChg>
      <pc:sldChg chg="modCm modNotesTx">
        <pc:chgData name="Sanford, Sally" userId="43f05d94-43c8-44d5-ae1b-87f5ba93de40" providerId="ADAL" clId="{4F9C2140-6A06-4F02-A4CC-05CECA2C5B13}" dt="2024-03-07T13:07:07.650" v="449"/>
        <pc:sldMkLst>
          <pc:docMk/>
          <pc:sldMk cId="4028679123" sldId="504"/>
        </pc:sldMkLst>
        <pc:extLst>
          <p:ext xmlns:p="http://schemas.openxmlformats.org/presentationml/2006/main" uri="{D6D511B9-2390-475A-947B-AFAB55BFBCF1}">
            <pc226:cmChg xmlns:pc226="http://schemas.microsoft.com/office/powerpoint/2022/06/main/command" chg="">
              <pc226:chgData name="Sanford, Sally" userId="43f05d94-43c8-44d5-ae1b-87f5ba93de40" providerId="ADAL" clId="{4F9C2140-6A06-4F02-A4CC-05CECA2C5B13}" dt="2024-03-07T13:07:07.650" v="449"/>
              <pc2:cmMkLst xmlns:pc2="http://schemas.microsoft.com/office/powerpoint/2019/9/main/command">
                <pc:docMk/>
                <pc:sldMk cId="4028679123" sldId="504"/>
                <pc2:cmMk id="{DA3695A9-C087-4EF8-B156-F41578342A83}"/>
              </pc2:cmMkLst>
              <pc226:cmRplyChg chg="add">
                <pc226:chgData name="Sanford, Sally" userId="43f05d94-43c8-44d5-ae1b-87f5ba93de40" providerId="ADAL" clId="{4F9C2140-6A06-4F02-A4CC-05CECA2C5B13}" dt="2024-03-07T13:07:07.650" v="449"/>
                <pc2:cmRplyMkLst xmlns:pc2="http://schemas.microsoft.com/office/powerpoint/2019/9/main/command">
                  <pc:docMk/>
                  <pc:sldMk cId="4028679123" sldId="504"/>
                  <pc2:cmMk id="{DA3695A9-C087-4EF8-B156-F41578342A83}"/>
                  <pc2:cmRplyMk id="{5178C0AB-7262-4BB5-9056-2F1AC948F9FA}"/>
                </pc2:cmRplyMkLst>
              </pc226:cmRplyChg>
            </pc226:cmChg>
          </p:ext>
        </pc:extLst>
      </pc:sldChg>
    </pc:docChg>
  </pc:docChgLst>
  <pc:docChgLst>
    <pc:chgData name="Lamb, Anna" userId="S::amlamb@gateschili.org::c1fcc003-dcb1-404f-a2bb-b6929ae64666" providerId="AD" clId="Web-{818117CD-DC5C-48EE-AB32-424AD0C41CB0}"/>
    <pc:docChg chg="modSld">
      <pc:chgData name="Lamb, Anna" userId="S::amlamb@gateschili.org::c1fcc003-dcb1-404f-a2bb-b6929ae64666" providerId="AD" clId="Web-{818117CD-DC5C-48EE-AB32-424AD0C41CB0}" dt="2023-02-12T06:20:29.121" v="645" actId="20577"/>
      <pc:docMkLst>
        <pc:docMk/>
      </pc:docMkLst>
      <pc:sldChg chg="addSp delSp modSp mod setBg addCm">
        <pc:chgData name="Lamb, Anna" userId="S::amlamb@gateschili.org::c1fcc003-dcb1-404f-a2bb-b6929ae64666" providerId="AD" clId="Web-{818117CD-DC5C-48EE-AB32-424AD0C41CB0}" dt="2023-02-12T05:43:20.976" v="418"/>
        <pc:sldMkLst>
          <pc:docMk/>
          <pc:sldMk cId="3436640772" sldId="277"/>
        </pc:sldMkLst>
        <pc:spChg chg="mod">
          <ac:chgData name="Lamb, Anna" userId="S::amlamb@gateschili.org::c1fcc003-dcb1-404f-a2bb-b6929ae64666" providerId="AD" clId="Web-{818117CD-DC5C-48EE-AB32-424AD0C41CB0}" dt="2023-02-12T05:40:32.409" v="332" actId="20577"/>
          <ac:spMkLst>
            <pc:docMk/>
            <pc:sldMk cId="3436640772" sldId="277"/>
            <ac:spMk id="2" creationId="{00000000-0000-0000-0000-000000000000}"/>
          </ac:spMkLst>
        </pc:spChg>
        <pc:graphicFrameChg chg="del mod modGraphic">
          <ac:chgData name="Lamb, Anna" userId="S::amlamb@gateschili.org::c1fcc003-dcb1-404f-a2bb-b6929ae64666" providerId="AD" clId="Web-{818117CD-DC5C-48EE-AB32-424AD0C41CB0}" dt="2023-02-12T05:34:22.350" v="100"/>
          <ac:graphicFrameMkLst>
            <pc:docMk/>
            <pc:sldMk cId="3436640772" sldId="277"/>
            <ac:graphicFrameMk id="4" creationId="{EB10E4D4-1EAC-4903-95F9-A0A9CC23A9CA}"/>
          </ac:graphicFrameMkLst>
        </pc:graphicFrameChg>
        <pc:graphicFrameChg chg="add mod modGraphic">
          <ac:chgData name="Lamb, Anna" userId="S::amlamb@gateschili.org::c1fcc003-dcb1-404f-a2bb-b6929ae64666" providerId="AD" clId="Web-{818117CD-DC5C-48EE-AB32-424AD0C41CB0}" dt="2023-02-12T05:43:06.351" v="417" actId="1076"/>
          <ac:graphicFrameMkLst>
            <pc:docMk/>
            <pc:sldMk cId="3436640772" sldId="277"/>
            <ac:graphicFrameMk id="7" creationId="{0E882A85-F5D4-07A6-9023-A57711466B6B}"/>
          </ac:graphicFrameMkLst>
        </pc:graphicFrameChg>
        <pc:picChg chg="del mod">
          <ac:chgData name="Lamb, Anna" userId="S::amlamb@gateschili.org::c1fcc003-dcb1-404f-a2bb-b6929ae64666" providerId="AD" clId="Web-{818117CD-DC5C-48EE-AB32-424AD0C41CB0}" dt="2023-02-12T05:39:11.687" v="319"/>
          <ac:picMkLst>
            <pc:docMk/>
            <pc:sldMk cId="3436640772" sldId="277"/>
            <ac:picMk id="5" creationId="{2010C21C-D0E6-438A-B1DA-3561EC7DA791}"/>
          </ac:picMkLst>
        </pc:picChg>
        <pc:picChg chg="del mod">
          <ac:chgData name="Lamb, Anna" userId="S::amlamb@gateschili.org::c1fcc003-dcb1-404f-a2bb-b6929ae64666" providerId="AD" clId="Web-{818117CD-DC5C-48EE-AB32-424AD0C41CB0}" dt="2023-02-12T05:39:15.797" v="320"/>
          <ac:picMkLst>
            <pc:docMk/>
            <pc:sldMk cId="3436640772" sldId="277"/>
            <ac:picMk id="6" creationId="{A120C85F-EB65-431E-BC58-3F16775964BB}"/>
          </ac:picMkLst>
        </pc:picChg>
      </pc:sldChg>
      <pc:sldChg chg="addSp delSp modSp mod setBg addCm">
        <pc:chgData name="Lamb, Anna" userId="S::amlamb@gateschili.org::c1fcc003-dcb1-404f-a2bb-b6929ae64666" providerId="AD" clId="Web-{818117CD-DC5C-48EE-AB32-424AD0C41CB0}" dt="2023-02-12T05:21:52.573" v="68"/>
        <pc:sldMkLst>
          <pc:docMk/>
          <pc:sldMk cId="1556551508" sldId="394"/>
        </pc:sldMkLst>
        <pc:spChg chg="mod">
          <ac:chgData name="Lamb, Anna" userId="S::amlamb@gateschili.org::c1fcc003-dcb1-404f-a2bb-b6929ae64666" providerId="AD" clId="Web-{818117CD-DC5C-48EE-AB32-424AD0C41CB0}" dt="2023-02-12T05:21:02.306" v="9" actId="20577"/>
          <ac:spMkLst>
            <pc:docMk/>
            <pc:sldMk cId="1556551508" sldId="394"/>
            <ac:spMk id="9" creationId="{5D398F93-BFAD-4C63-8705-C33CED825977}"/>
          </ac:spMkLst>
        </pc:spChg>
        <pc:spChg chg="del mod">
          <ac:chgData name="Lamb, Anna" userId="S::amlamb@gateschili.org::c1fcc003-dcb1-404f-a2bb-b6929ae64666" providerId="AD" clId="Web-{818117CD-DC5C-48EE-AB32-424AD0C41CB0}" dt="2023-02-12T05:20:15.820" v="1"/>
          <ac:spMkLst>
            <pc:docMk/>
            <pc:sldMk cId="1556551508" sldId="394"/>
            <ac:spMk id="10" creationId="{4975CF4F-A1B9-4DF1-B1E8-757EBB0275FF}"/>
          </ac:spMkLst>
        </pc:spChg>
        <pc:graphicFrameChg chg="add mod ord modGraphic">
          <ac:chgData name="Lamb, Anna" userId="S::amlamb@gateschili.org::c1fcc003-dcb1-404f-a2bb-b6929ae64666" providerId="AD" clId="Web-{818117CD-DC5C-48EE-AB32-424AD0C41CB0}" dt="2023-02-12T05:21:31.494" v="67"/>
          <ac:graphicFrameMkLst>
            <pc:docMk/>
            <pc:sldMk cId="1556551508" sldId="394"/>
            <ac:graphicFrameMk id="3" creationId="{2F5660C6-1085-DB5F-1403-AACA7B4D1175}"/>
          </ac:graphicFrameMkLst>
        </pc:graphicFrameChg>
      </pc:sldChg>
      <pc:sldChg chg="modSp">
        <pc:chgData name="Lamb, Anna" userId="S::amlamb@gateschili.org::c1fcc003-dcb1-404f-a2bb-b6929ae64666" providerId="AD" clId="Web-{818117CD-DC5C-48EE-AB32-424AD0C41CB0}" dt="2023-02-12T06:20:29.121" v="645" actId="20577"/>
        <pc:sldMkLst>
          <pc:docMk/>
          <pc:sldMk cId="616153146" sldId="419"/>
        </pc:sldMkLst>
        <pc:spChg chg="mod">
          <ac:chgData name="Lamb, Anna" userId="S::amlamb@gateschili.org::c1fcc003-dcb1-404f-a2bb-b6929ae64666" providerId="AD" clId="Web-{818117CD-DC5C-48EE-AB32-424AD0C41CB0}" dt="2023-02-12T06:19:03.962" v="631" actId="1076"/>
          <ac:spMkLst>
            <pc:docMk/>
            <pc:sldMk cId="616153146" sldId="419"/>
            <ac:spMk id="2" creationId="{00000000-0000-0000-0000-000000000000}"/>
          </ac:spMkLst>
        </pc:spChg>
        <pc:spChg chg="mod">
          <ac:chgData name="Lamb, Anna" userId="S::amlamb@gateschili.org::c1fcc003-dcb1-404f-a2bb-b6929ae64666" providerId="AD" clId="Web-{818117CD-DC5C-48EE-AB32-424AD0C41CB0}" dt="2023-02-12T06:20:29.121" v="645" actId="20577"/>
          <ac:spMkLst>
            <pc:docMk/>
            <pc:sldMk cId="616153146" sldId="419"/>
            <ac:spMk id="3" creationId="{00000000-0000-0000-0000-000000000000}"/>
          </ac:spMkLst>
        </pc:spChg>
      </pc:sldChg>
      <pc:sldChg chg="modSp addCm">
        <pc:chgData name="Lamb, Anna" userId="S::amlamb@gateschili.org::c1fcc003-dcb1-404f-a2bb-b6929ae64666" providerId="AD" clId="Web-{818117CD-DC5C-48EE-AB32-424AD0C41CB0}" dt="2023-02-12T06:01:27.841" v="501"/>
        <pc:sldMkLst>
          <pc:docMk/>
          <pc:sldMk cId="3959068366" sldId="466"/>
        </pc:sldMkLst>
        <pc:spChg chg="mod">
          <ac:chgData name="Lamb, Anna" userId="S::amlamb@gateschili.org::c1fcc003-dcb1-404f-a2bb-b6929ae64666" providerId="AD" clId="Web-{818117CD-DC5C-48EE-AB32-424AD0C41CB0}" dt="2023-02-12T06:01:11.560" v="500" actId="20577"/>
          <ac:spMkLst>
            <pc:docMk/>
            <pc:sldMk cId="3959068366" sldId="466"/>
            <ac:spMk id="5" creationId="{69B946D3-82AD-4BB2-AE14-D85D2E53F21A}"/>
          </ac:spMkLst>
        </pc:spChg>
      </pc:sldChg>
      <pc:sldChg chg="modSp addCm">
        <pc:chgData name="Lamb, Anna" userId="S::amlamb@gateschili.org::c1fcc003-dcb1-404f-a2bb-b6929ae64666" providerId="AD" clId="Web-{818117CD-DC5C-48EE-AB32-424AD0C41CB0}" dt="2023-02-12T06:08:22.890" v="561"/>
        <pc:sldMkLst>
          <pc:docMk/>
          <pc:sldMk cId="2874132306" sldId="467"/>
        </pc:sldMkLst>
        <pc:spChg chg="mod">
          <ac:chgData name="Lamb, Anna" userId="S::amlamb@gateschili.org::c1fcc003-dcb1-404f-a2bb-b6929ae64666" providerId="AD" clId="Web-{818117CD-DC5C-48EE-AB32-424AD0C41CB0}" dt="2023-02-12T06:07:16.528" v="556" actId="20577"/>
          <ac:spMkLst>
            <pc:docMk/>
            <pc:sldMk cId="2874132306" sldId="467"/>
            <ac:spMk id="5" creationId="{6F0094F6-2C73-4E49-B113-D0D50585286D}"/>
          </ac:spMkLst>
        </pc:spChg>
        <pc:spChg chg="mod">
          <ac:chgData name="Lamb, Anna" userId="S::amlamb@gateschili.org::c1fcc003-dcb1-404f-a2bb-b6929ae64666" providerId="AD" clId="Web-{818117CD-DC5C-48EE-AB32-424AD0C41CB0}" dt="2023-02-12T06:07:43.232" v="559" actId="1076"/>
          <ac:spMkLst>
            <pc:docMk/>
            <pc:sldMk cId="2874132306" sldId="467"/>
            <ac:spMk id="6" creationId="{24E25CFF-CCB7-4CAB-AFDA-82F91290067C}"/>
          </ac:spMkLst>
        </pc:spChg>
        <pc:picChg chg="mod">
          <ac:chgData name="Lamb, Anna" userId="S::amlamb@gateschili.org::c1fcc003-dcb1-404f-a2bb-b6929ae64666" providerId="AD" clId="Web-{818117CD-DC5C-48EE-AB32-424AD0C41CB0}" dt="2023-02-12T06:07:31.732" v="557" actId="1076"/>
          <ac:picMkLst>
            <pc:docMk/>
            <pc:sldMk cId="2874132306" sldId="467"/>
            <ac:picMk id="4" creationId="{8D89F16C-6DEA-47A6-A699-822A2122F1F7}"/>
          </ac:picMkLst>
        </pc:picChg>
        <pc:cxnChg chg="mod">
          <ac:chgData name="Lamb, Anna" userId="S::amlamb@gateschili.org::c1fcc003-dcb1-404f-a2bb-b6929ae64666" providerId="AD" clId="Web-{818117CD-DC5C-48EE-AB32-424AD0C41CB0}" dt="2023-02-12T06:07:56.405" v="560" actId="14100"/>
          <ac:cxnSpMkLst>
            <pc:docMk/>
            <pc:sldMk cId="2874132306" sldId="467"/>
            <ac:cxnSpMk id="7" creationId="{E84F7FEE-6B9E-4F18-B374-2D617E0A4211}"/>
          </ac:cxnSpMkLst>
        </pc:cxnChg>
      </pc:sldChg>
      <pc:sldChg chg="modSp addCm">
        <pc:chgData name="Lamb, Anna" userId="S::amlamb@gateschili.org::c1fcc003-dcb1-404f-a2bb-b6929ae64666" providerId="AD" clId="Web-{818117CD-DC5C-48EE-AB32-424AD0C41CB0}" dt="2023-02-12T06:11:59.537" v="573"/>
        <pc:sldMkLst>
          <pc:docMk/>
          <pc:sldMk cId="2122055691" sldId="470"/>
        </pc:sldMkLst>
        <pc:spChg chg="mod">
          <ac:chgData name="Lamb, Anna" userId="S::amlamb@gateschili.org::c1fcc003-dcb1-404f-a2bb-b6929ae64666" providerId="AD" clId="Web-{818117CD-DC5C-48EE-AB32-424AD0C41CB0}" dt="2023-02-12T06:03:09.021" v="508" actId="20577"/>
          <ac:spMkLst>
            <pc:docMk/>
            <pc:sldMk cId="2122055691" sldId="470"/>
            <ac:spMk id="2" creationId="{00000000-0000-0000-0000-000000000000}"/>
          </ac:spMkLst>
        </pc:spChg>
        <pc:graphicFrameChg chg="mod modGraphic">
          <ac:chgData name="Lamb, Anna" userId="S::amlamb@gateschili.org::c1fcc003-dcb1-404f-a2bb-b6929ae64666" providerId="AD" clId="Web-{818117CD-DC5C-48EE-AB32-424AD0C41CB0}" dt="2023-02-12T06:09:05.110" v="572"/>
          <ac:graphicFrameMkLst>
            <pc:docMk/>
            <pc:sldMk cId="2122055691" sldId="470"/>
            <ac:graphicFrameMk id="3" creationId="{B7C6CD71-EACB-4B61-8116-AC16B4DCA6EE}"/>
          </ac:graphicFrameMkLst>
        </pc:graphicFrameChg>
      </pc:sldChg>
      <pc:sldChg chg="modSp addCm">
        <pc:chgData name="Lamb, Anna" userId="S::amlamb@gateschili.org::c1fcc003-dcb1-404f-a2bb-b6929ae64666" providerId="AD" clId="Web-{818117CD-DC5C-48EE-AB32-424AD0C41CB0}" dt="2023-02-12T06:18:49.836" v="630"/>
        <pc:sldMkLst>
          <pc:docMk/>
          <pc:sldMk cId="660701789" sldId="492"/>
        </pc:sldMkLst>
        <pc:spChg chg="mod">
          <ac:chgData name="Lamb, Anna" userId="S::amlamb@gateschili.org::c1fcc003-dcb1-404f-a2bb-b6929ae64666" providerId="AD" clId="Web-{818117CD-DC5C-48EE-AB32-424AD0C41CB0}" dt="2023-02-12T06:18:32.602" v="629" actId="20577"/>
          <ac:spMkLst>
            <pc:docMk/>
            <pc:sldMk cId="660701789" sldId="492"/>
            <ac:spMk id="5" creationId="{1C6875A9-25AC-4ED6-8CD8-6D676EFD56BB}"/>
          </ac:spMkLst>
        </pc:spChg>
      </pc:sldChg>
      <pc:sldChg chg="modSp">
        <pc:chgData name="Lamb, Anna" userId="S::amlamb@gateschili.org::c1fcc003-dcb1-404f-a2bb-b6929ae64666" providerId="AD" clId="Web-{818117CD-DC5C-48EE-AB32-424AD0C41CB0}" dt="2023-02-12T05:44:00.915" v="427" actId="20577"/>
        <pc:sldMkLst>
          <pc:docMk/>
          <pc:sldMk cId="2620625100" sldId="493"/>
        </pc:sldMkLst>
        <pc:spChg chg="mod">
          <ac:chgData name="Lamb, Anna" userId="S::amlamb@gateschili.org::c1fcc003-dcb1-404f-a2bb-b6929ae64666" providerId="AD" clId="Web-{818117CD-DC5C-48EE-AB32-424AD0C41CB0}" dt="2023-02-12T05:44:00.915" v="427" actId="20577"/>
          <ac:spMkLst>
            <pc:docMk/>
            <pc:sldMk cId="2620625100" sldId="493"/>
            <ac:spMk id="5" creationId="{1C6875A9-25AC-4ED6-8CD8-6D676EFD56BB}"/>
          </ac:spMkLst>
        </pc:spChg>
      </pc:sldChg>
    </pc:docChg>
  </pc:docChgLst>
  <pc:docChgLst>
    <pc:chgData name="Lamb, Anna" userId="c1fcc003-dcb1-404f-a2bb-b6929ae64666" providerId="ADAL" clId="{DC322A76-53F7-4B99-B170-FEF9798E906B}"/>
    <pc:docChg chg="undo redo custSel addSld delSld modSld sldOrd">
      <pc:chgData name="Lamb, Anna" userId="c1fcc003-dcb1-404f-a2bb-b6929ae64666" providerId="ADAL" clId="{DC322A76-53F7-4B99-B170-FEF9798E906B}" dt="2023-03-27T15:16:43.372" v="6114" actId="14734"/>
      <pc:docMkLst>
        <pc:docMk/>
      </pc:docMkLst>
      <pc:sldChg chg="modSp mod addCm modNotesTx">
        <pc:chgData name="Lamb, Anna" userId="c1fcc003-dcb1-404f-a2bb-b6929ae64666" providerId="ADAL" clId="{DC322A76-53F7-4B99-B170-FEF9798E906B}" dt="2023-02-15T13:10:04.776" v="4310" actId="1589"/>
        <pc:sldMkLst>
          <pc:docMk/>
          <pc:sldMk cId="920888955" sldId="266"/>
        </pc:sldMkLst>
        <pc:spChg chg="mod">
          <ac:chgData name="Lamb, Anna" userId="c1fcc003-dcb1-404f-a2bb-b6929ae64666" providerId="ADAL" clId="{DC322A76-53F7-4B99-B170-FEF9798E906B}" dt="2023-02-15T12:52:28.552" v="3745" actId="20577"/>
          <ac:spMkLst>
            <pc:docMk/>
            <pc:sldMk cId="920888955" sldId="266"/>
            <ac:spMk id="3" creationId="{00000000-0000-0000-0000-000000000000}"/>
          </ac:spMkLst>
        </pc:spChg>
      </pc:sldChg>
      <pc:sldChg chg="addCm modCm">
        <pc:chgData name="Lamb, Anna" userId="c1fcc003-dcb1-404f-a2bb-b6929ae64666" providerId="ADAL" clId="{DC322A76-53F7-4B99-B170-FEF9798E906B}" dt="2023-01-09T03:27:39.937" v="17"/>
        <pc:sldMkLst>
          <pc:docMk/>
          <pc:sldMk cId="1792731222" sldId="269"/>
        </pc:sldMkLst>
      </pc:sldChg>
      <pc:sldChg chg="addSp delSp modSp add del mod setBg modClrScheme delDesignElem chgLayout">
        <pc:chgData name="Lamb, Anna" userId="c1fcc003-dcb1-404f-a2bb-b6929ae64666" providerId="ADAL" clId="{DC322A76-53F7-4B99-B170-FEF9798E906B}" dt="2023-02-10T18:34:23.586" v="2041" actId="2696"/>
        <pc:sldMkLst>
          <pc:docMk/>
          <pc:sldMk cId="1158986808" sldId="270"/>
        </pc:sldMkLst>
        <pc:spChg chg="mod ord">
          <ac:chgData name="Lamb, Anna" userId="c1fcc003-dcb1-404f-a2bb-b6929ae64666" providerId="ADAL" clId="{DC322A76-53F7-4B99-B170-FEF9798E906B}" dt="2023-02-10T18:22:22.213" v="1938" actId="700"/>
          <ac:spMkLst>
            <pc:docMk/>
            <pc:sldMk cId="1158986808" sldId="270"/>
            <ac:spMk id="2" creationId="{00000000-0000-0000-0000-000000000000}"/>
          </ac:spMkLst>
        </pc:spChg>
        <pc:spChg chg="mod">
          <ac:chgData name="Lamb, Anna" userId="c1fcc003-dcb1-404f-a2bb-b6929ae64666" providerId="ADAL" clId="{DC322A76-53F7-4B99-B170-FEF9798E906B}" dt="2023-02-10T18:21:06.431" v="1934" actId="1076"/>
          <ac:spMkLst>
            <pc:docMk/>
            <pc:sldMk cId="1158986808" sldId="270"/>
            <ac:spMk id="4" creationId="{1EF739BB-E225-468D-B258-8A746920ABD1}"/>
          </ac:spMkLst>
        </pc:spChg>
        <pc:spChg chg="add del mod">
          <ac:chgData name="Lamb, Anna" userId="c1fcc003-dcb1-404f-a2bb-b6929ae64666" providerId="ADAL" clId="{DC322A76-53F7-4B99-B170-FEF9798E906B}" dt="2023-02-10T18:19:03.876" v="1919" actId="478"/>
          <ac:spMkLst>
            <pc:docMk/>
            <pc:sldMk cId="1158986808" sldId="270"/>
            <ac:spMk id="5" creationId="{078988AE-ED5C-4D32-AD3A-2E05076BCA31}"/>
          </ac:spMkLst>
        </pc:spChg>
        <pc:spChg chg="add">
          <ac:chgData name="Lamb, Anna" userId="c1fcc003-dcb1-404f-a2bb-b6929ae64666" providerId="ADAL" clId="{DC322A76-53F7-4B99-B170-FEF9798E906B}" dt="2023-02-10T18:19:20.251" v="1920" actId="22"/>
          <ac:spMkLst>
            <pc:docMk/>
            <pc:sldMk cId="1158986808" sldId="270"/>
            <ac:spMk id="8" creationId="{8D71E7C1-4FCE-4B75-B627-0AE2B2B305F6}"/>
          </ac:spMkLst>
        </pc:spChg>
        <pc:spChg chg="add del">
          <ac:chgData name="Lamb, Anna" userId="c1fcc003-dcb1-404f-a2bb-b6929ae64666" providerId="ADAL" clId="{DC322A76-53F7-4B99-B170-FEF9798E906B}" dt="2023-02-10T18:22:22.213" v="1938" actId="700"/>
          <ac:spMkLst>
            <pc:docMk/>
            <pc:sldMk cId="1158986808" sldId="270"/>
            <ac:spMk id="10" creationId="{743AA782-23D1-4521-8CAD-47662984AA08}"/>
          </ac:spMkLst>
        </pc:spChg>
        <pc:spChg chg="add del">
          <ac:chgData name="Lamb, Anna" userId="c1fcc003-dcb1-404f-a2bb-b6929ae64666" providerId="ADAL" clId="{DC322A76-53F7-4B99-B170-FEF9798E906B}" dt="2023-02-10T18:22:22.213" v="1938" actId="700"/>
          <ac:spMkLst>
            <pc:docMk/>
            <pc:sldMk cId="1158986808" sldId="270"/>
            <ac:spMk id="15" creationId="{71877DBC-BB60-40F0-AC93-2ACDBAAE60CE}"/>
          </ac:spMkLst>
        </pc:spChg>
        <pc:graphicFrameChg chg="add mod modGraphic">
          <ac:chgData name="Lamb, Anna" userId="c1fcc003-dcb1-404f-a2bb-b6929ae64666" providerId="ADAL" clId="{DC322A76-53F7-4B99-B170-FEF9798E906B}" dt="2023-02-10T18:22:08.261" v="1937" actId="1076"/>
          <ac:graphicFrameMkLst>
            <pc:docMk/>
            <pc:sldMk cId="1158986808" sldId="270"/>
            <ac:graphicFrameMk id="7" creationId="{9D9962AF-FEB5-4CE5-8692-C4C925563854}"/>
          </ac:graphicFrameMkLst>
        </pc:graphicFrameChg>
        <pc:graphicFrameChg chg="del">
          <ac:chgData name="Lamb, Anna" userId="c1fcc003-dcb1-404f-a2bb-b6929ae64666" providerId="ADAL" clId="{DC322A76-53F7-4B99-B170-FEF9798E906B}" dt="2023-02-10T18:18:59.683" v="1918" actId="478"/>
          <ac:graphicFrameMkLst>
            <pc:docMk/>
            <pc:sldMk cId="1158986808" sldId="270"/>
            <ac:graphicFrameMk id="13" creationId="{A32B2002-6408-4512-97E2-0B3E5E5BB56F}"/>
          </ac:graphicFrameMkLst>
        </pc:graphicFrameChg>
      </pc:sldChg>
      <pc:sldChg chg="addSp delSp modSp mod ord addCm modCm">
        <pc:chgData name="Lamb, Anna" userId="c1fcc003-dcb1-404f-a2bb-b6929ae64666" providerId="ADAL" clId="{DC322A76-53F7-4B99-B170-FEF9798E906B}" dt="2023-02-15T14:25:19.156" v="4800" actId="14100"/>
        <pc:sldMkLst>
          <pc:docMk/>
          <pc:sldMk cId="4080174211" sldId="271"/>
        </pc:sldMkLst>
        <pc:spChg chg="mod">
          <ac:chgData name="Lamb, Anna" userId="c1fcc003-dcb1-404f-a2bb-b6929ae64666" providerId="ADAL" clId="{DC322A76-53F7-4B99-B170-FEF9798E906B}" dt="2023-02-10T18:34:16.445" v="2040" actId="404"/>
          <ac:spMkLst>
            <pc:docMk/>
            <pc:sldMk cId="4080174211" sldId="271"/>
            <ac:spMk id="2" creationId="{00000000-0000-0000-0000-000000000000}"/>
          </ac:spMkLst>
        </pc:spChg>
        <pc:spChg chg="del mod">
          <ac:chgData name="Lamb, Anna" userId="c1fcc003-dcb1-404f-a2bb-b6929ae64666" providerId="ADAL" clId="{DC322A76-53F7-4B99-B170-FEF9798E906B}" dt="2023-02-10T18:22:51.448" v="1941" actId="21"/>
          <ac:spMkLst>
            <pc:docMk/>
            <pc:sldMk cId="4080174211" sldId="271"/>
            <ac:spMk id="3" creationId="{00000000-0000-0000-0000-000000000000}"/>
          </ac:spMkLst>
        </pc:spChg>
        <pc:spChg chg="add del mod">
          <ac:chgData name="Lamb, Anna" userId="c1fcc003-dcb1-404f-a2bb-b6929ae64666" providerId="ADAL" clId="{DC322A76-53F7-4B99-B170-FEF9798E906B}" dt="2023-02-10T18:22:58.242" v="1942" actId="21"/>
          <ac:spMkLst>
            <pc:docMk/>
            <pc:sldMk cId="4080174211" sldId="271"/>
            <ac:spMk id="6" creationId="{2119DF47-8287-4E59-BFE3-2E67DE268694}"/>
          </ac:spMkLst>
        </pc:spChg>
        <pc:graphicFrameChg chg="add mod">
          <ac:chgData name="Lamb, Anna" userId="c1fcc003-dcb1-404f-a2bb-b6929ae64666" providerId="ADAL" clId="{DC322A76-53F7-4B99-B170-FEF9798E906B}" dt="2023-02-15T14:25:19.156" v="4800" actId="14100"/>
          <ac:graphicFrameMkLst>
            <pc:docMk/>
            <pc:sldMk cId="4080174211" sldId="271"/>
            <ac:graphicFrameMk id="7" creationId="{93E5FAD6-9DD6-4C95-A127-F5F379209D81}"/>
          </ac:graphicFrameMkLst>
        </pc:graphicFrameChg>
        <pc:picChg chg="del">
          <ac:chgData name="Lamb, Anna" userId="c1fcc003-dcb1-404f-a2bb-b6929ae64666" providerId="ADAL" clId="{DC322A76-53F7-4B99-B170-FEF9798E906B}" dt="2023-02-10T18:23:04.363" v="1944" actId="21"/>
          <ac:picMkLst>
            <pc:docMk/>
            <pc:sldMk cId="4080174211" sldId="271"/>
            <ac:picMk id="5" creationId="{9B3AEEBE-4799-418A-BEA4-C760256D6109}"/>
          </ac:picMkLst>
        </pc:picChg>
        <pc:picChg chg="del">
          <ac:chgData name="Lamb, Anna" userId="c1fcc003-dcb1-404f-a2bb-b6929ae64666" providerId="ADAL" clId="{DC322A76-53F7-4B99-B170-FEF9798E906B}" dt="2023-02-10T18:23:00.874" v="1943" actId="21"/>
          <ac:picMkLst>
            <pc:docMk/>
            <pc:sldMk cId="4080174211" sldId="271"/>
            <ac:picMk id="9" creationId="{E5D391A5-3060-400E-85F0-3A6619CCF861}"/>
          </ac:picMkLst>
        </pc:picChg>
      </pc:sldChg>
      <pc:sldChg chg="modSp mod addCm modCm modNotesTx">
        <pc:chgData name="Lamb, Anna" userId="c1fcc003-dcb1-404f-a2bb-b6929ae64666" providerId="ADAL" clId="{DC322A76-53F7-4B99-B170-FEF9798E906B}" dt="2023-02-15T13:21:28.026" v="4325" actId="1589"/>
        <pc:sldMkLst>
          <pc:docMk/>
          <pc:sldMk cId="2431813379" sldId="279"/>
        </pc:sldMkLst>
        <pc:spChg chg="mod">
          <ac:chgData name="Lamb, Anna" userId="c1fcc003-dcb1-404f-a2bb-b6929ae64666" providerId="ADAL" clId="{DC322A76-53F7-4B99-B170-FEF9798E906B}" dt="2023-02-09T21:11:50.424" v="542" actId="20577"/>
          <ac:spMkLst>
            <pc:docMk/>
            <pc:sldMk cId="2431813379" sldId="279"/>
            <ac:spMk id="2" creationId="{00000000-0000-0000-0000-000000000000}"/>
          </ac:spMkLst>
        </pc:spChg>
        <pc:spChg chg="mod">
          <ac:chgData name="Lamb, Anna" userId="c1fcc003-dcb1-404f-a2bb-b6929ae64666" providerId="ADAL" clId="{DC322A76-53F7-4B99-B170-FEF9798E906B}" dt="2023-02-09T21:14:21.242" v="647" actId="20577"/>
          <ac:spMkLst>
            <pc:docMk/>
            <pc:sldMk cId="2431813379" sldId="279"/>
            <ac:spMk id="3" creationId="{00000000-0000-0000-0000-000000000000}"/>
          </ac:spMkLst>
        </pc:spChg>
      </pc:sldChg>
      <pc:sldChg chg="modCm">
        <pc:chgData name="Lamb, Anna" userId="c1fcc003-dcb1-404f-a2bb-b6929ae64666" providerId="ADAL" clId="{DC322A76-53F7-4B99-B170-FEF9798E906B}" dt="2023-02-15T12:47:18.858" v="3577"/>
        <pc:sldMkLst>
          <pc:docMk/>
          <pc:sldMk cId="767699138" sldId="307"/>
        </pc:sldMkLst>
      </pc:sldChg>
      <pc:sldChg chg="modSp mod addCm">
        <pc:chgData name="Lamb, Anna" userId="c1fcc003-dcb1-404f-a2bb-b6929ae64666" providerId="ADAL" clId="{DC322A76-53F7-4B99-B170-FEF9798E906B}" dt="2023-02-15T19:39:02.502" v="5352" actId="404"/>
        <pc:sldMkLst>
          <pc:docMk/>
          <pc:sldMk cId="878374386" sldId="360"/>
        </pc:sldMkLst>
        <pc:spChg chg="mod">
          <ac:chgData name="Lamb, Anna" userId="c1fcc003-dcb1-404f-a2bb-b6929ae64666" providerId="ADAL" clId="{DC322A76-53F7-4B99-B170-FEF9798E906B}" dt="2023-02-15T19:39:02.502" v="5352" actId="404"/>
          <ac:spMkLst>
            <pc:docMk/>
            <pc:sldMk cId="878374386" sldId="360"/>
            <ac:spMk id="2" creationId="{9CF2674E-9B96-49E9-BE1E-8B4BDF2A93C5}"/>
          </ac:spMkLst>
        </pc:spChg>
      </pc:sldChg>
      <pc:sldChg chg="modSp mod addCm delCm modCm">
        <pc:chgData name="Lamb, Anna" userId="c1fcc003-dcb1-404f-a2bb-b6929ae64666" providerId="ADAL" clId="{DC322A76-53F7-4B99-B170-FEF9798E906B}" dt="2023-01-09T03:28:53.053" v="22" actId="1589"/>
        <pc:sldMkLst>
          <pc:docMk/>
          <pc:sldMk cId="1815222604" sldId="383"/>
        </pc:sldMkLst>
        <pc:spChg chg="mod">
          <ac:chgData name="Lamb, Anna" userId="c1fcc003-dcb1-404f-a2bb-b6929ae64666" providerId="ADAL" clId="{DC322A76-53F7-4B99-B170-FEF9798E906B}" dt="2023-01-09T03:26:16.945" v="12" actId="20577"/>
          <ac:spMkLst>
            <pc:docMk/>
            <pc:sldMk cId="1815222604" sldId="383"/>
            <ac:spMk id="3" creationId="{868709C9-559A-4CC9-9072-3F925F59E179}"/>
          </ac:spMkLst>
        </pc:spChg>
        <pc:picChg chg="mod">
          <ac:chgData name="Lamb, Anna" userId="c1fcc003-dcb1-404f-a2bb-b6929ae64666" providerId="ADAL" clId="{DC322A76-53F7-4B99-B170-FEF9798E906B}" dt="2023-01-09T03:26:23.087" v="13" actId="1076"/>
          <ac:picMkLst>
            <pc:docMk/>
            <pc:sldMk cId="1815222604" sldId="383"/>
            <ac:picMk id="5" creationId="{77056A77-1CF0-4EF4-93B5-AE6F347E8241}"/>
          </ac:picMkLst>
        </pc:picChg>
      </pc:sldChg>
      <pc:sldChg chg="modSp mod">
        <pc:chgData name="Lamb, Anna" userId="c1fcc003-dcb1-404f-a2bb-b6929ae64666" providerId="ADAL" clId="{DC322A76-53F7-4B99-B170-FEF9798E906B}" dt="2023-02-15T22:03:54.033" v="6110" actId="1076"/>
        <pc:sldMkLst>
          <pc:docMk/>
          <pc:sldMk cId="1556551508" sldId="394"/>
        </pc:sldMkLst>
        <pc:spChg chg="mod">
          <ac:chgData name="Lamb, Anna" userId="c1fcc003-dcb1-404f-a2bb-b6929ae64666" providerId="ADAL" clId="{DC322A76-53F7-4B99-B170-FEF9798E906B}" dt="2023-02-13T15:30:56.543" v="3231" actId="1076"/>
          <ac:spMkLst>
            <pc:docMk/>
            <pc:sldMk cId="1556551508" sldId="394"/>
            <ac:spMk id="9" creationId="{5D398F93-BFAD-4C63-8705-C33CED825977}"/>
          </ac:spMkLst>
        </pc:spChg>
        <pc:graphicFrameChg chg="mod modGraphic">
          <ac:chgData name="Lamb, Anna" userId="c1fcc003-dcb1-404f-a2bb-b6929ae64666" providerId="ADAL" clId="{DC322A76-53F7-4B99-B170-FEF9798E906B}" dt="2023-02-13T15:31:08.465" v="3232" actId="1076"/>
          <ac:graphicFrameMkLst>
            <pc:docMk/>
            <pc:sldMk cId="1556551508" sldId="394"/>
            <ac:graphicFrameMk id="3" creationId="{2F5660C6-1085-DB5F-1403-AACA7B4D1175}"/>
          </ac:graphicFrameMkLst>
        </pc:graphicFrameChg>
        <pc:picChg chg="mod">
          <ac:chgData name="Lamb, Anna" userId="c1fcc003-dcb1-404f-a2bb-b6929ae64666" providerId="ADAL" clId="{DC322A76-53F7-4B99-B170-FEF9798E906B}" dt="2023-02-15T22:03:54.033" v="6110" actId="1076"/>
          <ac:picMkLst>
            <pc:docMk/>
            <pc:sldMk cId="1556551508" sldId="394"/>
            <ac:picMk id="3" creationId="{A05CA20E-3056-49BC-5063-863BB29814D7}"/>
          </ac:picMkLst>
        </pc:picChg>
      </pc:sldChg>
      <pc:sldChg chg="modSp del mod addCm modCm modNotesTx">
        <pc:chgData name="Lamb, Anna" userId="c1fcc003-dcb1-404f-a2bb-b6929ae64666" providerId="ADAL" clId="{DC322A76-53F7-4B99-B170-FEF9798E906B}" dt="2023-02-15T19:26:38.946" v="5186" actId="2696"/>
        <pc:sldMkLst>
          <pc:docMk/>
          <pc:sldMk cId="3487136881" sldId="403"/>
        </pc:sldMkLst>
        <pc:graphicFrameChg chg="mod modGraphic">
          <ac:chgData name="Lamb, Anna" userId="c1fcc003-dcb1-404f-a2bb-b6929ae64666" providerId="ADAL" clId="{DC322A76-53F7-4B99-B170-FEF9798E906B}" dt="2023-02-10T16:20:38.992" v="1319" actId="20577"/>
          <ac:graphicFrameMkLst>
            <pc:docMk/>
            <pc:sldMk cId="3487136881" sldId="403"/>
            <ac:graphicFrameMk id="7" creationId="{64739A1B-4661-4628-9325-B55D2D806C7B}"/>
          </ac:graphicFrameMkLst>
        </pc:graphicFrameChg>
        <pc:cxnChg chg="mod">
          <ac:chgData name="Lamb, Anna" userId="c1fcc003-dcb1-404f-a2bb-b6929ae64666" providerId="ADAL" clId="{DC322A76-53F7-4B99-B170-FEF9798E906B}" dt="2023-02-10T16:07:46.468" v="1185" actId="1076"/>
          <ac:cxnSpMkLst>
            <pc:docMk/>
            <pc:sldMk cId="3487136881" sldId="403"/>
            <ac:cxnSpMk id="4" creationId="{CEA0109B-FC2C-4775-829B-2C8D3C50E772}"/>
          </ac:cxnSpMkLst>
        </pc:cxnChg>
      </pc:sldChg>
      <pc:sldChg chg="addCm modCm">
        <pc:chgData name="Lamb, Anna" userId="c1fcc003-dcb1-404f-a2bb-b6929ae64666" providerId="ADAL" clId="{DC322A76-53F7-4B99-B170-FEF9798E906B}" dt="2023-01-09T03:28:14.590" v="19"/>
        <pc:sldMkLst>
          <pc:docMk/>
          <pc:sldMk cId="3605748945" sldId="404"/>
        </pc:sldMkLst>
      </pc:sldChg>
      <pc:sldChg chg="modSp mod addCm">
        <pc:chgData name="Lamb, Anna" userId="c1fcc003-dcb1-404f-a2bb-b6929ae64666" providerId="ADAL" clId="{DC322A76-53F7-4B99-B170-FEF9798E906B}" dt="2023-02-15T19:32:33.199" v="5273" actId="14100"/>
        <pc:sldMkLst>
          <pc:docMk/>
          <pc:sldMk cId="2949022439" sldId="413"/>
        </pc:sldMkLst>
        <pc:spChg chg="mod">
          <ac:chgData name="Lamb, Anna" userId="c1fcc003-dcb1-404f-a2bb-b6929ae64666" providerId="ADAL" clId="{DC322A76-53F7-4B99-B170-FEF9798E906B}" dt="2023-02-15T19:32:33.199" v="5273" actId="14100"/>
          <ac:spMkLst>
            <pc:docMk/>
            <pc:sldMk cId="2949022439" sldId="413"/>
            <ac:spMk id="3" creationId="{00000000-0000-0000-0000-000000000000}"/>
          </ac:spMkLst>
        </pc:spChg>
      </pc:sldChg>
      <pc:sldChg chg="modSp mod modNotesTx">
        <pc:chgData name="Lamb, Anna" userId="c1fcc003-dcb1-404f-a2bb-b6929ae64666" providerId="ADAL" clId="{DC322A76-53F7-4B99-B170-FEF9798E906B}" dt="2023-02-15T19:37:45.405" v="5334"/>
        <pc:sldMkLst>
          <pc:docMk/>
          <pc:sldMk cId="531867847" sldId="414"/>
        </pc:sldMkLst>
        <pc:spChg chg="mod">
          <ac:chgData name="Lamb, Anna" userId="c1fcc003-dcb1-404f-a2bb-b6929ae64666" providerId="ADAL" clId="{DC322A76-53F7-4B99-B170-FEF9798E906B}" dt="2023-02-15T19:33:55.012" v="5284" actId="20577"/>
          <ac:spMkLst>
            <pc:docMk/>
            <pc:sldMk cId="531867847" sldId="414"/>
            <ac:spMk id="3" creationId="{00000000-0000-0000-0000-000000000000}"/>
          </ac:spMkLst>
        </pc:spChg>
      </pc:sldChg>
      <pc:sldChg chg="modSp mod modNotesTx">
        <pc:chgData name="Lamb, Anna" userId="c1fcc003-dcb1-404f-a2bb-b6929ae64666" providerId="ADAL" clId="{DC322A76-53F7-4B99-B170-FEF9798E906B}" dt="2023-02-15T21:44:24.412" v="6005" actId="20577"/>
        <pc:sldMkLst>
          <pc:docMk/>
          <pc:sldMk cId="616153146" sldId="419"/>
        </pc:sldMkLst>
        <pc:spChg chg="mod">
          <ac:chgData name="Lamb, Anna" userId="c1fcc003-dcb1-404f-a2bb-b6929ae64666" providerId="ADAL" clId="{DC322A76-53F7-4B99-B170-FEF9798E906B}" dt="2023-02-15T19:35:20.516" v="5294" actId="113"/>
          <ac:spMkLst>
            <pc:docMk/>
            <pc:sldMk cId="616153146" sldId="419"/>
            <ac:spMk id="3" creationId="{00000000-0000-0000-0000-000000000000}"/>
          </ac:spMkLst>
        </pc:spChg>
      </pc:sldChg>
      <pc:sldChg chg="addCm modCm">
        <pc:chgData name="Lamb, Anna" userId="c1fcc003-dcb1-404f-a2bb-b6929ae64666" providerId="ADAL" clId="{DC322A76-53F7-4B99-B170-FEF9798E906B}" dt="2023-01-09T03:30:46.609" v="24"/>
        <pc:sldMkLst>
          <pc:docMk/>
          <pc:sldMk cId="3260175569" sldId="454"/>
        </pc:sldMkLst>
      </pc:sldChg>
      <pc:sldChg chg="modSp mod addCm modNotesTx">
        <pc:chgData name="Lamb, Anna" userId="c1fcc003-dcb1-404f-a2bb-b6929ae64666" providerId="ADAL" clId="{DC322A76-53F7-4B99-B170-FEF9798E906B}" dt="2023-02-15T13:09:40.570" v="4309" actId="1589"/>
        <pc:sldMkLst>
          <pc:docMk/>
          <pc:sldMk cId="3179679837" sldId="456"/>
        </pc:sldMkLst>
        <pc:spChg chg="mod">
          <ac:chgData name="Lamb, Anna" userId="c1fcc003-dcb1-404f-a2bb-b6929ae64666" providerId="ADAL" clId="{DC322A76-53F7-4B99-B170-FEF9798E906B}" dt="2023-02-15T13:08:01.963" v="4307" actId="20577"/>
          <ac:spMkLst>
            <pc:docMk/>
            <pc:sldMk cId="3179679837" sldId="456"/>
            <ac:spMk id="4099" creationId="{00000000-0000-0000-0000-000000000000}"/>
          </ac:spMkLst>
        </pc:spChg>
      </pc:sldChg>
      <pc:sldChg chg="modSp add mod setBg addCm modCm modNotesTx">
        <pc:chgData name="Lamb, Anna" userId="c1fcc003-dcb1-404f-a2bb-b6929ae64666" providerId="ADAL" clId="{DC322A76-53F7-4B99-B170-FEF9798E906B}" dt="2023-02-15T13:19:07.129" v="4321"/>
        <pc:sldMkLst>
          <pc:docMk/>
          <pc:sldMk cId="2226861251" sldId="457"/>
        </pc:sldMkLst>
        <pc:spChg chg="mod">
          <ac:chgData name="Lamb, Anna" userId="c1fcc003-dcb1-404f-a2bb-b6929ae64666" providerId="ADAL" clId="{DC322A76-53F7-4B99-B170-FEF9798E906B}" dt="2023-02-15T13:18:10.504" v="4320" actId="20577"/>
          <ac:spMkLst>
            <pc:docMk/>
            <pc:sldMk cId="2226861251" sldId="457"/>
            <ac:spMk id="3" creationId="{3021D66D-31AB-462A-B74A-F1FBAA7BD8CE}"/>
          </ac:spMkLst>
        </pc:spChg>
        <pc:spChg chg="mod">
          <ac:chgData name="Lamb, Anna" userId="c1fcc003-dcb1-404f-a2bb-b6929ae64666" providerId="ADAL" clId="{DC322A76-53F7-4B99-B170-FEF9798E906B}" dt="2023-02-09T19:35:32.191" v="74" actId="20577"/>
          <ac:spMkLst>
            <pc:docMk/>
            <pc:sldMk cId="2226861251" sldId="457"/>
            <ac:spMk id="4" creationId="{7D54817F-C33B-48F9-A6BC-0CB28F8C4DCB}"/>
          </ac:spMkLst>
        </pc:spChg>
        <pc:graphicFrameChg chg="mod">
          <ac:chgData name="Lamb, Anna" userId="c1fcc003-dcb1-404f-a2bb-b6929ae64666" providerId="ADAL" clId="{DC322A76-53F7-4B99-B170-FEF9798E906B}" dt="2023-02-09T19:36:39.352" v="82" actId="6549"/>
          <ac:graphicFrameMkLst>
            <pc:docMk/>
            <pc:sldMk cId="2226861251" sldId="457"/>
            <ac:graphicFrameMk id="8" creationId="{136A4D68-C800-4F93-880D-B8F20DC2C240}"/>
          </ac:graphicFrameMkLst>
        </pc:graphicFrameChg>
      </pc:sldChg>
      <pc:sldChg chg="modSp mod addCm modCm modNotesTx">
        <pc:chgData name="Lamb, Anna" userId="c1fcc003-dcb1-404f-a2bb-b6929ae64666" providerId="ADAL" clId="{DC322A76-53F7-4B99-B170-FEF9798E906B}" dt="2023-02-15T13:20:48.005" v="4324"/>
        <pc:sldMkLst>
          <pc:docMk/>
          <pc:sldMk cId="2709545322" sldId="458"/>
        </pc:sldMkLst>
        <pc:spChg chg="mod">
          <ac:chgData name="Lamb, Anna" userId="c1fcc003-dcb1-404f-a2bb-b6929ae64666" providerId="ADAL" clId="{DC322A76-53F7-4B99-B170-FEF9798E906B}" dt="2023-02-10T15:37:55.718" v="962" actId="20577"/>
          <ac:spMkLst>
            <pc:docMk/>
            <pc:sldMk cId="2709545322" sldId="458"/>
            <ac:spMk id="6" creationId="{E0A8FF8A-CDA3-489D-8002-479DC341555D}"/>
          </ac:spMkLst>
        </pc:spChg>
        <pc:graphicFrameChg chg="mod">
          <ac:chgData name="Lamb, Anna" userId="c1fcc003-dcb1-404f-a2bb-b6929ae64666" providerId="ADAL" clId="{DC322A76-53F7-4B99-B170-FEF9798E906B}" dt="2023-02-09T19:51:32.708" v="351" actId="403"/>
          <ac:graphicFrameMkLst>
            <pc:docMk/>
            <pc:sldMk cId="2709545322" sldId="458"/>
            <ac:graphicFrameMk id="13" creationId="{3E1F9A3D-BE22-4206-BD4D-20B090C46D20}"/>
          </ac:graphicFrameMkLst>
        </pc:graphicFrameChg>
      </pc:sldChg>
      <pc:sldChg chg="addSp delSp modSp mod setBg addCm modCm">
        <pc:chgData name="Lamb, Anna" userId="c1fcc003-dcb1-404f-a2bb-b6929ae64666" providerId="ADAL" clId="{DC322A76-53F7-4B99-B170-FEF9798E906B}" dt="2023-02-10T15:34:15.959" v="944" actId="20577"/>
        <pc:sldMkLst>
          <pc:docMk/>
          <pc:sldMk cId="3126181702" sldId="459"/>
        </pc:sldMkLst>
        <pc:spChg chg="mod">
          <ac:chgData name="Lamb, Anna" userId="c1fcc003-dcb1-404f-a2bb-b6929ae64666" providerId="ADAL" clId="{DC322A76-53F7-4B99-B170-FEF9798E906B}" dt="2023-02-10T13:08:06.415" v="704" actId="114"/>
          <ac:spMkLst>
            <pc:docMk/>
            <pc:sldMk cId="3126181702" sldId="459"/>
            <ac:spMk id="2" creationId="{4478E06B-DD0C-4D0C-95B0-3A8FFC9017B3}"/>
          </ac:spMkLst>
        </pc:spChg>
        <pc:spChg chg="add">
          <ac:chgData name="Lamb, Anna" userId="c1fcc003-dcb1-404f-a2bb-b6929ae64666" providerId="ADAL" clId="{DC322A76-53F7-4B99-B170-FEF9798E906B}" dt="2023-02-09T20:50:17.784" v="422" actId="26606"/>
          <ac:spMkLst>
            <pc:docMk/>
            <pc:sldMk cId="3126181702" sldId="459"/>
            <ac:spMk id="8" creationId="{BCED4D40-4B67-4331-AC48-79B82B4A47D8}"/>
          </ac:spMkLst>
        </pc:spChg>
        <pc:spChg chg="add">
          <ac:chgData name="Lamb, Anna" userId="c1fcc003-dcb1-404f-a2bb-b6929ae64666" providerId="ADAL" clId="{DC322A76-53F7-4B99-B170-FEF9798E906B}" dt="2023-02-09T20:50:17.784" v="422" actId="26606"/>
          <ac:spMkLst>
            <pc:docMk/>
            <pc:sldMk cId="3126181702" sldId="459"/>
            <ac:spMk id="10" creationId="{670CEDEF-4F34-412E-84EE-329C1E936AF5}"/>
          </ac:spMkLst>
        </pc:spChg>
        <pc:graphicFrameChg chg="add del mod modGraphic">
          <ac:chgData name="Lamb, Anna" userId="c1fcc003-dcb1-404f-a2bb-b6929ae64666" providerId="ADAL" clId="{DC322A76-53F7-4B99-B170-FEF9798E906B}" dt="2023-02-09T20:50:55.222" v="423" actId="478"/>
          <ac:graphicFrameMkLst>
            <pc:docMk/>
            <pc:sldMk cId="3126181702" sldId="459"/>
            <ac:graphicFrameMk id="3" creationId="{15BBE9F6-7E62-45DA-82F1-D0944DC4A6C9}"/>
          </ac:graphicFrameMkLst>
        </pc:graphicFrameChg>
        <pc:graphicFrameChg chg="add del mod">
          <ac:chgData name="Lamb, Anna" userId="c1fcc003-dcb1-404f-a2bb-b6929ae64666" providerId="ADAL" clId="{DC322A76-53F7-4B99-B170-FEF9798E906B}" dt="2023-02-10T15:17:15.571" v="858" actId="478"/>
          <ac:graphicFrameMkLst>
            <pc:docMk/>
            <pc:sldMk cId="3126181702" sldId="459"/>
            <ac:graphicFrameMk id="3" creationId="{48F1FDCB-9B4E-4EAD-9A2B-DF229C5D9BAF}"/>
          </ac:graphicFrameMkLst>
        </pc:graphicFrameChg>
        <pc:graphicFrameChg chg="add del mod">
          <ac:chgData name="Lamb, Anna" userId="c1fcc003-dcb1-404f-a2bb-b6929ae64666" providerId="ADAL" clId="{DC322A76-53F7-4B99-B170-FEF9798E906B}" dt="2023-02-09T20:51:28.554" v="430" actId="478"/>
          <ac:graphicFrameMkLst>
            <pc:docMk/>
            <pc:sldMk cId="3126181702" sldId="459"/>
            <ac:graphicFrameMk id="4" creationId="{1133BE15-55DD-48B1-A17D-812399DB17F7}"/>
          </ac:graphicFrameMkLst>
        </pc:graphicFrameChg>
        <pc:graphicFrameChg chg="add mod modGraphic">
          <ac:chgData name="Lamb, Anna" userId="c1fcc003-dcb1-404f-a2bb-b6929ae64666" providerId="ADAL" clId="{DC322A76-53F7-4B99-B170-FEF9798E906B}" dt="2023-02-10T15:34:15.959" v="944" actId="20577"/>
          <ac:graphicFrameMkLst>
            <pc:docMk/>
            <pc:sldMk cId="3126181702" sldId="459"/>
            <ac:graphicFrameMk id="4" creationId="{1A8B34C3-17A0-4DFF-98EB-44DFC7B83EFC}"/>
          </ac:graphicFrameMkLst>
        </pc:graphicFrameChg>
        <pc:graphicFrameChg chg="add del mod modGraphic">
          <ac:chgData name="Lamb, Anna" userId="c1fcc003-dcb1-404f-a2bb-b6929ae64666" providerId="ADAL" clId="{DC322A76-53F7-4B99-B170-FEF9798E906B}" dt="2023-02-10T15:16:59.402" v="854" actId="478"/>
          <ac:graphicFrameMkLst>
            <pc:docMk/>
            <pc:sldMk cId="3126181702" sldId="459"/>
            <ac:graphicFrameMk id="5" creationId="{EFE04098-E002-4752-9377-055F8C01A8A1}"/>
          </ac:graphicFrameMkLst>
        </pc:graphicFrameChg>
        <pc:graphicFrameChg chg="del modGraphic">
          <ac:chgData name="Lamb, Anna" userId="c1fcc003-dcb1-404f-a2bb-b6929ae64666" providerId="ADAL" clId="{DC322A76-53F7-4B99-B170-FEF9798E906B}" dt="2023-02-09T20:49:50.278" v="419" actId="21"/>
          <ac:graphicFrameMkLst>
            <pc:docMk/>
            <pc:sldMk cId="3126181702" sldId="459"/>
            <ac:graphicFrameMk id="6" creationId="{5054757F-8112-430B-8F05-5CB7366F03F4}"/>
          </ac:graphicFrameMkLst>
        </pc:graphicFrameChg>
      </pc:sldChg>
      <pc:sldChg chg="addSp delSp modSp mod addCm modCm">
        <pc:chgData name="Lamb, Anna" userId="c1fcc003-dcb1-404f-a2bb-b6929ae64666" providerId="ADAL" clId="{DC322A76-53F7-4B99-B170-FEF9798E906B}" dt="2023-02-15T13:20:34.591" v="4323" actId="1589"/>
        <pc:sldMkLst>
          <pc:docMk/>
          <pc:sldMk cId="598037628" sldId="460"/>
        </pc:sldMkLst>
        <pc:spChg chg="mod">
          <ac:chgData name="Lamb, Anna" userId="c1fcc003-dcb1-404f-a2bb-b6929ae64666" providerId="ADAL" clId="{DC322A76-53F7-4B99-B170-FEF9798E906B}" dt="2023-02-09T21:07:23.986" v="492" actId="14100"/>
          <ac:spMkLst>
            <pc:docMk/>
            <pc:sldMk cId="598037628" sldId="460"/>
            <ac:spMk id="6" creationId="{D9FCAE1F-5BBF-4539-886C-4ED83B21F54F}"/>
          </ac:spMkLst>
        </pc:spChg>
        <pc:spChg chg="add del mod">
          <ac:chgData name="Lamb, Anna" userId="c1fcc003-dcb1-404f-a2bb-b6929ae64666" providerId="ADAL" clId="{DC322A76-53F7-4B99-B170-FEF9798E906B}" dt="2023-02-10T15:21:46.543" v="890" actId="22"/>
          <ac:spMkLst>
            <pc:docMk/>
            <pc:sldMk cId="598037628" sldId="460"/>
            <ac:spMk id="8" creationId="{D9177920-1FD3-4E76-A19E-80CA9FA24C59}"/>
          </ac:spMkLst>
        </pc:spChg>
        <pc:graphicFrameChg chg="add mod modGraphic">
          <ac:chgData name="Lamb, Anna" userId="c1fcc003-dcb1-404f-a2bb-b6929ae64666" providerId="ADAL" clId="{DC322A76-53F7-4B99-B170-FEF9798E906B}" dt="2023-02-10T15:36:47.162" v="956" actId="20577"/>
          <ac:graphicFrameMkLst>
            <pc:docMk/>
            <pc:sldMk cId="598037628" sldId="460"/>
            <ac:graphicFrameMk id="2" creationId="{2D2D165E-D53E-41BF-82C5-483278843115}"/>
          </ac:graphicFrameMkLst>
        </pc:graphicFrameChg>
        <pc:graphicFrameChg chg="mod modGraphic">
          <ac:chgData name="Lamb, Anna" userId="c1fcc003-dcb1-404f-a2bb-b6929ae64666" providerId="ADAL" clId="{DC322A76-53F7-4B99-B170-FEF9798E906B}" dt="2023-02-10T15:34:32.620" v="947" actId="20577"/>
          <ac:graphicFrameMkLst>
            <pc:docMk/>
            <pc:sldMk cId="598037628" sldId="460"/>
            <ac:graphicFrameMk id="7" creationId="{A40C4B3A-0475-4D40-82DD-1AD52AEEB0AA}"/>
          </ac:graphicFrameMkLst>
        </pc:graphicFrameChg>
      </pc:sldChg>
      <pc:sldChg chg="addSp delSp modSp mod">
        <pc:chgData name="Lamb, Anna" userId="c1fcc003-dcb1-404f-a2bb-b6929ae64666" providerId="ADAL" clId="{DC322A76-53F7-4B99-B170-FEF9798E906B}" dt="2023-02-13T22:15:21.976" v="3433" actId="121"/>
        <pc:sldMkLst>
          <pc:docMk/>
          <pc:sldMk cId="932762938" sldId="462"/>
        </pc:sldMkLst>
        <pc:spChg chg="mod">
          <ac:chgData name="Lamb, Anna" userId="c1fcc003-dcb1-404f-a2bb-b6929ae64666" providerId="ADAL" clId="{DC322A76-53F7-4B99-B170-FEF9798E906B}" dt="2023-02-13T14:24:37.159" v="2294" actId="1076"/>
          <ac:spMkLst>
            <pc:docMk/>
            <pc:sldMk cId="932762938" sldId="462"/>
            <ac:spMk id="15" creationId="{0BABDF5B-D4D2-484A-BBA6-CCD2E0F2C3F9}"/>
          </ac:spMkLst>
        </pc:spChg>
        <pc:graphicFrameChg chg="add del">
          <ac:chgData name="Lamb, Anna" userId="c1fcc003-dcb1-404f-a2bb-b6929ae64666" providerId="ADAL" clId="{DC322A76-53F7-4B99-B170-FEF9798E906B}" dt="2023-02-13T21:52:41.484" v="3264" actId="478"/>
          <ac:graphicFrameMkLst>
            <pc:docMk/>
            <pc:sldMk cId="932762938" sldId="462"/>
            <ac:graphicFrameMk id="2" creationId="{BCFB0116-E7ED-4CC2-B036-EBA72046C618}"/>
          </ac:graphicFrameMkLst>
        </pc:graphicFrameChg>
        <pc:graphicFrameChg chg="add del mod modGraphic">
          <ac:chgData name="Lamb, Anna" userId="c1fcc003-dcb1-404f-a2bb-b6929ae64666" providerId="ADAL" clId="{DC322A76-53F7-4B99-B170-FEF9798E906B}" dt="2023-02-13T14:23:01.336" v="2284"/>
          <ac:graphicFrameMkLst>
            <pc:docMk/>
            <pc:sldMk cId="932762938" sldId="462"/>
            <ac:graphicFrameMk id="2" creationId="{D3D9D9D9-C960-48CC-9CDE-A05EB0AA9B9F}"/>
          </ac:graphicFrameMkLst>
        </pc:graphicFrameChg>
        <pc:graphicFrameChg chg="add mod modGraphic">
          <ac:chgData name="Lamb, Anna" userId="c1fcc003-dcb1-404f-a2bb-b6929ae64666" providerId="ADAL" clId="{DC322A76-53F7-4B99-B170-FEF9798E906B}" dt="2023-02-13T14:48:07.344" v="2470" actId="20577"/>
          <ac:graphicFrameMkLst>
            <pc:docMk/>
            <pc:sldMk cId="932762938" sldId="462"/>
            <ac:graphicFrameMk id="3" creationId="{3DF3CA2C-CFB9-451F-AF7F-427066DBE1ED}"/>
          </ac:graphicFrameMkLst>
        </pc:graphicFrameChg>
        <pc:graphicFrameChg chg="add mod modGraphic">
          <ac:chgData name="Lamb, Anna" userId="c1fcc003-dcb1-404f-a2bb-b6929ae64666" providerId="ADAL" clId="{DC322A76-53F7-4B99-B170-FEF9798E906B}" dt="2023-02-13T22:15:21.976" v="3433" actId="121"/>
          <ac:graphicFrameMkLst>
            <pc:docMk/>
            <pc:sldMk cId="932762938" sldId="462"/>
            <ac:graphicFrameMk id="4" creationId="{533B9023-9C2B-49A3-A4A6-0137516AAFD7}"/>
          </ac:graphicFrameMkLst>
        </pc:graphicFrameChg>
        <pc:graphicFrameChg chg="del">
          <ac:chgData name="Lamb, Anna" userId="c1fcc003-dcb1-404f-a2bb-b6929ae64666" providerId="ADAL" clId="{DC322A76-53F7-4B99-B170-FEF9798E906B}" dt="2023-02-13T14:15:46.221" v="2244" actId="478"/>
          <ac:graphicFrameMkLst>
            <pc:docMk/>
            <pc:sldMk cId="932762938" sldId="462"/>
            <ac:graphicFrameMk id="7" creationId="{D4775F2F-26ED-49CC-9FBE-17251FB4B5B4}"/>
          </ac:graphicFrameMkLst>
        </pc:graphicFrameChg>
      </pc:sldChg>
      <pc:sldChg chg="addSp delSp modSp mod">
        <pc:chgData name="Lamb, Anna" userId="c1fcc003-dcb1-404f-a2bb-b6929ae64666" providerId="ADAL" clId="{DC322A76-53F7-4B99-B170-FEF9798E906B}" dt="2023-02-13T22:18:07.316" v="3493" actId="1076"/>
        <pc:sldMkLst>
          <pc:docMk/>
          <pc:sldMk cId="382725977" sldId="463"/>
        </pc:sldMkLst>
        <pc:spChg chg="mod">
          <ac:chgData name="Lamb, Anna" userId="c1fcc003-dcb1-404f-a2bb-b6929ae64666" providerId="ADAL" clId="{DC322A76-53F7-4B99-B170-FEF9798E906B}" dt="2023-02-13T22:18:07.316" v="3493" actId="1076"/>
          <ac:spMkLst>
            <pc:docMk/>
            <pc:sldMk cId="382725977" sldId="463"/>
            <ac:spMk id="11" creationId="{7F5A620D-10CE-45C3-BD84-A1038DFCF1EF}"/>
          </ac:spMkLst>
        </pc:spChg>
        <pc:graphicFrameChg chg="add del mod">
          <ac:chgData name="Lamb, Anna" userId="c1fcc003-dcb1-404f-a2bb-b6929ae64666" providerId="ADAL" clId="{DC322A76-53F7-4B99-B170-FEF9798E906B}" dt="2023-02-13T14:26:55.616" v="2297" actId="478"/>
          <ac:graphicFrameMkLst>
            <pc:docMk/>
            <pc:sldMk cId="382725977" sldId="463"/>
            <ac:graphicFrameMk id="2" creationId="{B10D5F3D-44A4-46E2-AB0A-D165124D9E3E}"/>
          </ac:graphicFrameMkLst>
        </pc:graphicFrameChg>
        <pc:graphicFrameChg chg="add mod modGraphic">
          <ac:chgData name="Lamb, Anna" userId="c1fcc003-dcb1-404f-a2bb-b6929ae64666" providerId="ADAL" clId="{DC322A76-53F7-4B99-B170-FEF9798E906B}" dt="2023-02-13T22:17:59.730" v="3492" actId="20577"/>
          <ac:graphicFrameMkLst>
            <pc:docMk/>
            <pc:sldMk cId="382725977" sldId="463"/>
            <ac:graphicFrameMk id="3" creationId="{013D0108-32D9-4C80-BCA2-1C1D6B1E08D1}"/>
          </ac:graphicFrameMkLst>
        </pc:graphicFrameChg>
        <pc:graphicFrameChg chg="add mod modGraphic">
          <ac:chgData name="Lamb, Anna" userId="c1fcc003-dcb1-404f-a2bb-b6929ae64666" providerId="ADAL" clId="{DC322A76-53F7-4B99-B170-FEF9798E906B}" dt="2023-02-13T14:59:57.671" v="2715" actId="20577"/>
          <ac:graphicFrameMkLst>
            <pc:docMk/>
            <pc:sldMk cId="382725977" sldId="463"/>
            <ac:graphicFrameMk id="3" creationId="{6852C377-1715-4EA2-9330-74E6C379A6A6}"/>
          </ac:graphicFrameMkLst>
        </pc:graphicFrameChg>
        <pc:graphicFrameChg chg="del mod">
          <ac:chgData name="Lamb, Anna" userId="c1fcc003-dcb1-404f-a2bb-b6929ae64666" providerId="ADAL" clId="{DC322A76-53F7-4B99-B170-FEF9798E906B}" dt="2023-02-13T14:15:48.285" v="2245" actId="478"/>
          <ac:graphicFrameMkLst>
            <pc:docMk/>
            <pc:sldMk cId="382725977" sldId="463"/>
            <ac:graphicFrameMk id="9" creationId="{BCD41B31-6AFE-450E-BD88-F600A8A35A2F}"/>
          </ac:graphicFrameMkLst>
        </pc:graphicFrameChg>
      </pc:sldChg>
      <pc:sldChg chg="addSp delSp modSp mod addCm modCm">
        <pc:chgData name="Lamb, Anna" userId="c1fcc003-dcb1-404f-a2bb-b6929ae64666" providerId="ADAL" clId="{DC322A76-53F7-4B99-B170-FEF9798E906B}" dt="2023-02-15T15:30:38.535" v="4915" actId="1589"/>
        <pc:sldMkLst>
          <pc:docMk/>
          <pc:sldMk cId="1209951088" sldId="464"/>
        </pc:sldMkLst>
        <pc:spChg chg="mod">
          <ac:chgData name="Lamb, Anna" userId="c1fcc003-dcb1-404f-a2bb-b6929ae64666" providerId="ADAL" clId="{DC322A76-53F7-4B99-B170-FEF9798E906B}" dt="2023-02-10T18:42:29.404" v="2087" actId="1076"/>
          <ac:spMkLst>
            <pc:docMk/>
            <pc:sldMk cId="1209951088" sldId="464"/>
            <ac:spMk id="4" creationId="{A626CA8A-1EBC-4818-AEE4-9427A341969D}"/>
          </ac:spMkLst>
        </pc:spChg>
        <pc:graphicFrameChg chg="del mod">
          <ac:chgData name="Lamb, Anna" userId="c1fcc003-dcb1-404f-a2bb-b6929ae64666" providerId="ADAL" clId="{DC322A76-53F7-4B99-B170-FEF9798E906B}" dt="2023-02-10T19:14:00.288" v="2139" actId="478"/>
          <ac:graphicFrameMkLst>
            <pc:docMk/>
            <pc:sldMk cId="1209951088" sldId="464"/>
            <ac:graphicFrameMk id="3" creationId="{62BAE543-1D78-431A-9F14-91FE892FDB7A}"/>
          </ac:graphicFrameMkLst>
        </pc:graphicFrameChg>
        <pc:graphicFrameChg chg="add mod">
          <ac:chgData name="Lamb, Anna" userId="c1fcc003-dcb1-404f-a2bb-b6929ae64666" providerId="ADAL" clId="{DC322A76-53F7-4B99-B170-FEF9798E906B}" dt="2023-02-15T15:30:09.968" v="4914"/>
          <ac:graphicFrameMkLst>
            <pc:docMk/>
            <pc:sldMk cId="1209951088" sldId="464"/>
            <ac:graphicFrameMk id="5" creationId="{62BAE543-1D78-431A-9F14-91FE892FDB7A}"/>
          </ac:graphicFrameMkLst>
        </pc:graphicFrameChg>
      </pc:sldChg>
      <pc:sldChg chg="modSp mod addCm delCm modCm">
        <pc:chgData name="Lamb, Anna" userId="c1fcc003-dcb1-404f-a2bb-b6929ae64666" providerId="ADAL" clId="{DC322A76-53F7-4B99-B170-FEF9798E906B}" dt="2023-02-10T19:27:08.609" v="2213" actId="1592"/>
        <pc:sldMkLst>
          <pc:docMk/>
          <pc:sldMk cId="3965044293" sldId="465"/>
        </pc:sldMkLst>
        <pc:spChg chg="mod">
          <ac:chgData name="Lamb, Anna" userId="c1fcc003-dcb1-404f-a2bb-b6929ae64666" providerId="ADAL" clId="{DC322A76-53F7-4B99-B170-FEF9798E906B}" dt="2023-02-10T19:24:38.574" v="2193" actId="1076"/>
          <ac:spMkLst>
            <pc:docMk/>
            <pc:sldMk cId="3965044293" sldId="465"/>
            <ac:spMk id="2" creationId="{EAAB76B1-917F-4F99-93F0-BECB9019C396}"/>
          </ac:spMkLst>
        </pc:spChg>
        <pc:spChg chg="mod">
          <ac:chgData name="Lamb, Anna" userId="c1fcc003-dcb1-404f-a2bb-b6929ae64666" providerId="ADAL" clId="{DC322A76-53F7-4B99-B170-FEF9798E906B}" dt="2023-02-10T18:39:54.323" v="2060" actId="1076"/>
          <ac:spMkLst>
            <pc:docMk/>
            <pc:sldMk cId="3965044293" sldId="465"/>
            <ac:spMk id="8" creationId="{EF9FE18C-3BE2-4B8A-AC9D-61A9652B4465}"/>
          </ac:spMkLst>
        </pc:spChg>
        <pc:graphicFrameChg chg="mod">
          <ac:chgData name="Lamb, Anna" userId="c1fcc003-dcb1-404f-a2bb-b6929ae64666" providerId="ADAL" clId="{DC322A76-53F7-4B99-B170-FEF9798E906B}" dt="2023-02-10T19:26:53.360" v="2212" actId="14100"/>
          <ac:graphicFrameMkLst>
            <pc:docMk/>
            <pc:sldMk cId="3965044293" sldId="465"/>
            <ac:graphicFrameMk id="7" creationId="{5C718182-9ADD-4CA0-8996-2CB622962201}"/>
          </ac:graphicFrameMkLst>
        </pc:graphicFrameChg>
      </pc:sldChg>
      <pc:sldChg chg="modSp mod">
        <pc:chgData name="Lamb, Anna" userId="c1fcc003-dcb1-404f-a2bb-b6929ae64666" providerId="ADAL" clId="{DC322A76-53F7-4B99-B170-FEF9798E906B}" dt="2023-02-15T19:33:07.702" v="5275" actId="27636"/>
        <pc:sldMkLst>
          <pc:docMk/>
          <pc:sldMk cId="2830142744" sldId="469"/>
        </pc:sldMkLst>
        <pc:spChg chg="mod">
          <ac:chgData name="Lamb, Anna" userId="c1fcc003-dcb1-404f-a2bb-b6929ae64666" providerId="ADAL" clId="{DC322A76-53F7-4B99-B170-FEF9798E906B}" dt="2023-02-15T19:33:07.702" v="5275" actId="27636"/>
          <ac:spMkLst>
            <pc:docMk/>
            <pc:sldMk cId="2830142744" sldId="469"/>
            <ac:spMk id="3" creationId="{03A2CEA7-826A-4DDC-BE05-2050DE8FF62A}"/>
          </ac:spMkLst>
        </pc:spChg>
      </pc:sldChg>
      <pc:sldChg chg="addSp modSp mod addCm modCm modNotesTx">
        <pc:chgData name="Lamb, Anna" userId="c1fcc003-dcb1-404f-a2bb-b6929ae64666" providerId="ADAL" clId="{DC322A76-53F7-4B99-B170-FEF9798E906B}" dt="2023-02-15T13:32:09.744" v="4561" actId="1589"/>
        <pc:sldMkLst>
          <pc:docMk/>
          <pc:sldMk cId="2122055691" sldId="470"/>
        </pc:sldMkLst>
        <pc:spChg chg="mod">
          <ac:chgData name="Lamb, Anna" userId="c1fcc003-dcb1-404f-a2bb-b6929ae64666" providerId="ADAL" clId="{DC322A76-53F7-4B99-B170-FEF9798E906B}" dt="2023-02-13T15:08:03.040" v="2814" actId="1076"/>
          <ac:spMkLst>
            <pc:docMk/>
            <pc:sldMk cId="2122055691" sldId="470"/>
            <ac:spMk id="2" creationId="{00000000-0000-0000-0000-000000000000}"/>
          </ac:spMkLst>
        </pc:spChg>
        <pc:spChg chg="add mod">
          <ac:chgData name="Lamb, Anna" userId="c1fcc003-dcb1-404f-a2bb-b6929ae64666" providerId="ADAL" clId="{DC322A76-53F7-4B99-B170-FEF9798E906B}" dt="2023-02-13T15:25:43.587" v="3208" actId="20577"/>
          <ac:spMkLst>
            <pc:docMk/>
            <pc:sldMk cId="2122055691" sldId="470"/>
            <ac:spMk id="4" creationId="{41B785EE-2242-4EC6-BD10-3861A1B555A3}"/>
          </ac:spMkLst>
        </pc:spChg>
        <pc:graphicFrameChg chg="mod modGraphic">
          <ac:chgData name="Lamb, Anna" userId="c1fcc003-dcb1-404f-a2bb-b6929ae64666" providerId="ADAL" clId="{DC322A76-53F7-4B99-B170-FEF9798E906B}" dt="2023-02-13T15:19:58.212" v="3024" actId="1076"/>
          <ac:graphicFrameMkLst>
            <pc:docMk/>
            <pc:sldMk cId="2122055691" sldId="470"/>
            <ac:graphicFrameMk id="3" creationId="{B7C6CD71-EACB-4B61-8116-AC16B4DCA6EE}"/>
          </ac:graphicFrameMkLst>
        </pc:graphicFrameChg>
      </pc:sldChg>
      <pc:sldChg chg="modSp mod addCm">
        <pc:chgData name="Lamb, Anna" userId="c1fcc003-dcb1-404f-a2bb-b6929ae64666" providerId="ADAL" clId="{DC322A76-53F7-4B99-B170-FEF9798E906B}" dt="2023-03-27T15:16:43.372" v="6114" actId="14734"/>
        <pc:sldMkLst>
          <pc:docMk/>
          <pc:sldMk cId="2000484028" sldId="471"/>
        </pc:sldMkLst>
        <pc:spChg chg="mod">
          <ac:chgData name="Lamb, Anna" userId="c1fcc003-dcb1-404f-a2bb-b6929ae64666" providerId="ADAL" clId="{DC322A76-53F7-4B99-B170-FEF9798E906B}" dt="2023-02-10T13:07:40.463" v="702" actId="20577"/>
          <ac:spMkLst>
            <pc:docMk/>
            <pc:sldMk cId="2000484028" sldId="471"/>
            <ac:spMk id="13" creationId="{83781B2E-9212-4C29-B82C-9FEC9959B0E0}"/>
          </ac:spMkLst>
        </pc:spChg>
        <pc:graphicFrameChg chg="mod modGraphic">
          <ac:chgData name="Lamb, Anna" userId="c1fcc003-dcb1-404f-a2bb-b6929ae64666" providerId="ADAL" clId="{DC322A76-53F7-4B99-B170-FEF9798E906B}" dt="2023-03-27T15:16:43.372" v="6114" actId="14734"/>
          <ac:graphicFrameMkLst>
            <pc:docMk/>
            <pc:sldMk cId="2000484028" sldId="471"/>
            <ac:graphicFrameMk id="14" creationId="{7AC8BE6A-CA19-4D5D-88D6-E11126A32FFE}"/>
          </ac:graphicFrameMkLst>
        </pc:graphicFrameChg>
      </pc:sldChg>
      <pc:sldChg chg="modSp mod modCm">
        <pc:chgData name="Lamb, Anna" userId="c1fcc003-dcb1-404f-a2bb-b6929ae64666" providerId="ADAL" clId="{DC322A76-53F7-4B99-B170-FEF9798E906B}" dt="2023-02-15T19:34:26.228" v="5287" actId="113"/>
        <pc:sldMkLst>
          <pc:docMk/>
          <pc:sldMk cId="1831985413" sldId="476"/>
        </pc:sldMkLst>
        <pc:spChg chg="mod">
          <ac:chgData name="Lamb, Anna" userId="c1fcc003-dcb1-404f-a2bb-b6929ae64666" providerId="ADAL" clId="{DC322A76-53F7-4B99-B170-FEF9798E906B}" dt="2023-02-15T19:34:26.228" v="5287" actId="113"/>
          <ac:spMkLst>
            <pc:docMk/>
            <pc:sldMk cId="1831985413" sldId="476"/>
            <ac:spMk id="3" creationId="{00000000-0000-0000-0000-000000000000}"/>
          </ac:spMkLst>
        </pc:spChg>
      </pc:sldChg>
      <pc:sldChg chg="modSp mod addCm modCm modNotesTx">
        <pc:chgData name="Lamb, Anna" userId="c1fcc003-dcb1-404f-a2bb-b6929ae64666" providerId="ADAL" clId="{DC322A76-53F7-4B99-B170-FEF9798E906B}" dt="2023-02-15T18:59:21.896" v="4964" actId="1589"/>
        <pc:sldMkLst>
          <pc:docMk/>
          <pc:sldMk cId="1629499834" sldId="477"/>
        </pc:sldMkLst>
        <pc:spChg chg="mod">
          <ac:chgData name="Lamb, Anna" userId="c1fcc003-dcb1-404f-a2bb-b6929ae64666" providerId="ADAL" clId="{DC322A76-53F7-4B99-B170-FEF9798E906B}" dt="2023-02-10T16:16:40.911" v="1291" actId="20577"/>
          <ac:spMkLst>
            <pc:docMk/>
            <pc:sldMk cId="1629499834" sldId="477"/>
            <ac:spMk id="2" creationId="{00000000-0000-0000-0000-000000000000}"/>
          </ac:spMkLst>
        </pc:spChg>
        <pc:spChg chg="mod">
          <ac:chgData name="Lamb, Anna" userId="c1fcc003-dcb1-404f-a2bb-b6929ae64666" providerId="ADAL" clId="{DC322A76-53F7-4B99-B170-FEF9798E906B}" dt="2023-02-15T18:59:03.921" v="4963" actId="20577"/>
          <ac:spMkLst>
            <pc:docMk/>
            <pc:sldMk cId="1629499834" sldId="477"/>
            <ac:spMk id="3" creationId="{A5A2265D-ABB8-455E-973B-3AFBE28DD05D}"/>
          </ac:spMkLst>
        </pc:spChg>
      </pc:sldChg>
      <pc:sldChg chg="modSp mod addCm modCm modNotesTx">
        <pc:chgData name="Lamb, Anna" userId="c1fcc003-dcb1-404f-a2bb-b6929ae64666" providerId="ADAL" clId="{DC322A76-53F7-4B99-B170-FEF9798E906B}" dt="2023-02-15T19:31:20.622" v="5272" actId="20577"/>
        <pc:sldMkLst>
          <pc:docMk/>
          <pc:sldMk cId="1053801979" sldId="478"/>
        </pc:sldMkLst>
        <pc:spChg chg="mod">
          <ac:chgData name="Lamb, Anna" userId="c1fcc003-dcb1-404f-a2bb-b6929ae64666" providerId="ADAL" clId="{DC322A76-53F7-4B99-B170-FEF9798E906B}" dt="2023-02-10T17:08:54.737" v="1844" actId="20577"/>
          <ac:spMkLst>
            <pc:docMk/>
            <pc:sldMk cId="1053801979" sldId="478"/>
            <ac:spMk id="2" creationId="{00000000-0000-0000-0000-000000000000}"/>
          </ac:spMkLst>
        </pc:spChg>
        <pc:spChg chg="mod">
          <ac:chgData name="Lamb, Anna" userId="c1fcc003-dcb1-404f-a2bb-b6929ae64666" providerId="ADAL" clId="{DC322A76-53F7-4B99-B170-FEF9798E906B}" dt="2023-02-15T19:31:20.622" v="5272" actId="20577"/>
          <ac:spMkLst>
            <pc:docMk/>
            <pc:sldMk cId="1053801979" sldId="478"/>
            <ac:spMk id="3" creationId="{FD390FF8-09E7-4A5F-88FD-8279C4B28154}"/>
          </ac:spMkLst>
        </pc:spChg>
      </pc:sldChg>
      <pc:sldChg chg="modSp mod">
        <pc:chgData name="Lamb, Anna" userId="c1fcc003-dcb1-404f-a2bb-b6929ae64666" providerId="ADAL" clId="{DC322A76-53F7-4B99-B170-FEF9798E906B}" dt="2023-02-15T20:14:36.164" v="5634" actId="20577"/>
        <pc:sldMkLst>
          <pc:docMk/>
          <pc:sldMk cId="3520476669" sldId="489"/>
        </pc:sldMkLst>
        <pc:spChg chg="mod">
          <ac:chgData name="Lamb, Anna" userId="c1fcc003-dcb1-404f-a2bb-b6929ae64666" providerId="ADAL" clId="{DC322A76-53F7-4B99-B170-FEF9798E906B}" dt="2023-02-15T20:14:36.164" v="5634" actId="20577"/>
          <ac:spMkLst>
            <pc:docMk/>
            <pc:sldMk cId="3520476669" sldId="489"/>
            <ac:spMk id="3" creationId="{00000000-0000-0000-0000-000000000000}"/>
          </ac:spMkLst>
        </pc:spChg>
      </pc:sldChg>
      <pc:sldChg chg="modSp mod">
        <pc:chgData name="Lamb, Anna" userId="c1fcc003-dcb1-404f-a2bb-b6929ae64666" providerId="ADAL" clId="{DC322A76-53F7-4B99-B170-FEF9798E906B}" dt="2023-02-13T15:32:11.757" v="3233" actId="1076"/>
        <pc:sldMkLst>
          <pc:docMk/>
          <pc:sldMk cId="660701789" sldId="492"/>
        </pc:sldMkLst>
        <pc:spChg chg="mod">
          <ac:chgData name="Lamb, Anna" userId="c1fcc003-dcb1-404f-a2bb-b6929ae64666" providerId="ADAL" clId="{DC322A76-53F7-4B99-B170-FEF9798E906B}" dt="2023-02-13T15:32:11.757" v="3233" actId="1076"/>
          <ac:spMkLst>
            <pc:docMk/>
            <pc:sldMk cId="660701789" sldId="492"/>
            <ac:spMk id="5" creationId="{1C6875A9-25AC-4ED6-8CD8-6D676EFD56BB}"/>
          </ac:spMkLst>
        </pc:spChg>
      </pc:sldChg>
      <pc:sldChg chg="modSp mod modNotesTx">
        <pc:chgData name="Lamb, Anna" userId="c1fcc003-dcb1-404f-a2bb-b6929ae64666" providerId="ADAL" clId="{DC322A76-53F7-4B99-B170-FEF9798E906B}" dt="2023-02-15T22:03:55.159" v="6111" actId="20577"/>
        <pc:sldMkLst>
          <pc:docMk/>
          <pc:sldMk cId="2620625100" sldId="493"/>
        </pc:sldMkLst>
        <pc:spChg chg="mod">
          <ac:chgData name="Lamb, Anna" userId="c1fcc003-dcb1-404f-a2bb-b6929ae64666" providerId="ADAL" clId="{DC322A76-53F7-4B99-B170-FEF9798E906B}" dt="2023-02-15T21:16:30.402" v="5645" actId="20577"/>
          <ac:spMkLst>
            <pc:docMk/>
            <pc:sldMk cId="2620625100" sldId="493"/>
            <ac:spMk id="5" creationId="{1C6875A9-25AC-4ED6-8CD8-6D676EFD56BB}"/>
          </ac:spMkLst>
        </pc:spChg>
      </pc:sldChg>
      <pc:sldChg chg="modSp mod modNotesTx">
        <pc:chgData name="Lamb, Anna" userId="c1fcc003-dcb1-404f-a2bb-b6929ae64666" providerId="ADAL" clId="{DC322A76-53F7-4B99-B170-FEF9798E906B}" dt="2023-02-15T20:13:17.905" v="5581" actId="20577"/>
        <pc:sldMkLst>
          <pc:docMk/>
          <pc:sldMk cId="2629418037" sldId="496"/>
        </pc:sldMkLst>
        <pc:spChg chg="mod">
          <ac:chgData name="Lamb, Anna" userId="c1fcc003-dcb1-404f-a2bb-b6929ae64666" providerId="ADAL" clId="{DC322A76-53F7-4B99-B170-FEF9798E906B}" dt="2023-02-15T20:12:27.198" v="5511" actId="20577"/>
          <ac:spMkLst>
            <pc:docMk/>
            <pc:sldMk cId="2629418037" sldId="496"/>
            <ac:spMk id="3" creationId="{8CC36774-3945-47E1-A90E-995BD66CD554}"/>
          </ac:spMkLst>
        </pc:spChg>
      </pc:sldChg>
      <pc:sldChg chg="addSp delSp modSp add del mod">
        <pc:chgData name="Lamb, Anna" userId="c1fcc003-dcb1-404f-a2bb-b6929ae64666" providerId="ADAL" clId="{DC322A76-53F7-4B99-B170-FEF9798E906B}" dt="2023-02-13T21:55:32.473" v="3293" actId="2696"/>
        <pc:sldMkLst>
          <pc:docMk/>
          <pc:sldMk cId="3534090072" sldId="498"/>
        </pc:sldMkLst>
        <pc:spChg chg="mod">
          <ac:chgData name="Lamb, Anna" userId="c1fcc003-dcb1-404f-a2bb-b6929ae64666" providerId="ADAL" clId="{DC322A76-53F7-4B99-B170-FEF9798E906B}" dt="2023-02-13T21:52:10.206" v="3261" actId="1076"/>
          <ac:spMkLst>
            <pc:docMk/>
            <pc:sldMk cId="3534090072" sldId="498"/>
            <ac:spMk id="2" creationId="{00000000-0000-0000-0000-000000000000}"/>
          </ac:spMkLst>
        </pc:spChg>
        <pc:graphicFrameChg chg="add del mod">
          <ac:chgData name="Lamb, Anna" userId="c1fcc003-dcb1-404f-a2bb-b6929ae64666" providerId="ADAL" clId="{DC322A76-53F7-4B99-B170-FEF9798E906B}" dt="2023-02-13T14:17:11.799" v="2252" actId="21"/>
          <ac:graphicFrameMkLst>
            <pc:docMk/>
            <pc:sldMk cId="3534090072" sldId="498"/>
            <ac:graphicFrameMk id="3" creationId="{E8171551-875D-47B2-A246-F1297A0097F9}"/>
          </ac:graphicFrameMkLst>
        </pc:graphicFrameChg>
        <pc:graphicFrameChg chg="mod modGraphic">
          <ac:chgData name="Lamb, Anna" userId="c1fcc003-dcb1-404f-a2bb-b6929ae64666" providerId="ADAL" clId="{DC322A76-53F7-4B99-B170-FEF9798E906B}" dt="2023-02-13T21:52:17.791" v="3262" actId="1076"/>
          <ac:graphicFrameMkLst>
            <pc:docMk/>
            <pc:sldMk cId="3534090072" sldId="498"/>
            <ac:graphicFrameMk id="4" creationId="{3F7F0094-A946-208F-386D-82AB97B5B380}"/>
          </ac:graphicFrameMkLst>
        </pc:graphicFrameChg>
        <pc:graphicFrameChg chg="add del mod modGraphic">
          <ac:chgData name="Lamb, Anna" userId="c1fcc003-dcb1-404f-a2bb-b6929ae64666" providerId="ADAL" clId="{DC322A76-53F7-4B99-B170-FEF9798E906B}" dt="2023-02-13T14:19:20.674" v="2262"/>
          <ac:graphicFrameMkLst>
            <pc:docMk/>
            <pc:sldMk cId="3534090072" sldId="498"/>
            <ac:graphicFrameMk id="4" creationId="{E595499D-C8D6-461A-B4F5-DB756BDA7FE6}"/>
          </ac:graphicFrameMkLst>
        </pc:graphicFrameChg>
        <pc:graphicFrameChg chg="add del mod">
          <ac:chgData name="Lamb, Anna" userId="c1fcc003-dcb1-404f-a2bb-b6929ae64666" providerId="ADAL" clId="{DC322A76-53F7-4B99-B170-FEF9798E906B}" dt="2023-02-13T14:20:33.345" v="2265" actId="478"/>
          <ac:graphicFrameMkLst>
            <pc:docMk/>
            <pc:sldMk cId="3534090072" sldId="498"/>
            <ac:graphicFrameMk id="5" creationId="{B12A9099-7B51-4891-A201-4981734BCCD1}"/>
          </ac:graphicFrameMkLst>
        </pc:graphicFrameChg>
        <pc:graphicFrameChg chg="add del mod">
          <ac:chgData name="Lamb, Anna" userId="c1fcc003-dcb1-404f-a2bb-b6929ae64666" providerId="ADAL" clId="{DC322A76-53F7-4B99-B170-FEF9798E906B}" dt="2023-02-13T14:23:31.152" v="2285" actId="478"/>
          <ac:graphicFrameMkLst>
            <pc:docMk/>
            <pc:sldMk cId="3534090072" sldId="498"/>
            <ac:graphicFrameMk id="6" creationId="{DBFA8E7F-FBEC-4FF0-8DE2-F1782B7BE94B}"/>
          </ac:graphicFrameMkLst>
        </pc:graphicFrameChg>
        <pc:graphicFrameChg chg="add mod modGraphic">
          <ac:chgData name="Lamb, Anna" userId="c1fcc003-dcb1-404f-a2bb-b6929ae64666" providerId="ADAL" clId="{DC322A76-53F7-4B99-B170-FEF9798E906B}" dt="2023-02-13T14:37:35.837" v="2356" actId="6549"/>
          <ac:graphicFrameMkLst>
            <pc:docMk/>
            <pc:sldMk cId="3534090072" sldId="498"/>
            <ac:graphicFrameMk id="7" creationId="{0FAE3A10-591F-41B5-8369-0AFEB0FA549E}"/>
          </ac:graphicFrameMkLst>
        </pc:graphicFrameChg>
        <pc:graphicFrameChg chg="del mod">
          <ac:chgData name="Lamb, Anna" userId="c1fcc003-dcb1-404f-a2bb-b6929ae64666" providerId="ADAL" clId="{DC322A76-53F7-4B99-B170-FEF9798E906B}" dt="2023-02-13T14:15:41.997" v="2243" actId="478"/>
          <ac:graphicFrameMkLst>
            <pc:docMk/>
            <pc:sldMk cId="3534090072" sldId="498"/>
            <ac:graphicFrameMk id="21" creationId="{AF9D1474-BA3B-49C3-8DD9-06286AE72FF3}"/>
          </ac:graphicFrameMkLst>
        </pc:graphicFrameChg>
      </pc:sldChg>
      <pc:sldChg chg="addSp delSp modSp add del mod setBg">
        <pc:chgData name="Lamb, Anna" userId="c1fcc003-dcb1-404f-a2bb-b6929ae64666" providerId="ADAL" clId="{DC322A76-53F7-4B99-B170-FEF9798E906B}" dt="2023-02-13T22:24:48.269" v="3528" actId="47"/>
        <pc:sldMkLst>
          <pc:docMk/>
          <pc:sldMk cId="1635179046" sldId="500"/>
        </pc:sldMkLst>
        <pc:spChg chg="mod">
          <ac:chgData name="Lamb, Anna" userId="c1fcc003-dcb1-404f-a2bb-b6929ae64666" providerId="ADAL" clId="{DC322A76-53F7-4B99-B170-FEF9798E906B}" dt="2023-02-13T22:19:07.679" v="3499" actId="27636"/>
          <ac:spMkLst>
            <pc:docMk/>
            <pc:sldMk cId="1635179046" sldId="500"/>
            <ac:spMk id="5" creationId="{21EBA974-35C0-4CA7-A142-279B3F814637}"/>
          </ac:spMkLst>
        </pc:spChg>
        <pc:graphicFrameChg chg="add del mod modGraphic">
          <ac:chgData name="Lamb, Anna" userId="c1fcc003-dcb1-404f-a2bb-b6929ae64666" providerId="ADAL" clId="{DC322A76-53F7-4B99-B170-FEF9798E906B}" dt="2023-02-13T22:24:38.523" v="3525" actId="21"/>
          <ac:graphicFrameMkLst>
            <pc:docMk/>
            <pc:sldMk cId="1635179046" sldId="500"/>
            <ac:graphicFrameMk id="2" creationId="{938730B7-846A-4645-B13F-3F06C4AEE5FE}"/>
          </ac:graphicFrameMkLst>
        </pc:graphicFrameChg>
        <pc:graphicFrameChg chg="del mod">
          <ac:chgData name="Lamb, Anna" userId="c1fcc003-dcb1-404f-a2bb-b6929ae64666" providerId="ADAL" clId="{DC322A76-53F7-4B99-B170-FEF9798E906B}" dt="2023-02-13T14:15:53.406" v="2248" actId="478"/>
          <ac:graphicFrameMkLst>
            <pc:docMk/>
            <pc:sldMk cId="1635179046" sldId="500"/>
            <ac:graphicFrameMk id="3" creationId="{91AF1E7A-B6F2-4B05-9ED9-6FCF32AF66A6}"/>
          </ac:graphicFrameMkLst>
        </pc:graphicFrameChg>
      </pc:sldChg>
      <pc:sldChg chg="modSp add mod">
        <pc:chgData name="Lamb, Anna" userId="c1fcc003-dcb1-404f-a2bb-b6929ae64666" providerId="ADAL" clId="{DC322A76-53F7-4B99-B170-FEF9798E906B}" dt="2023-02-10T18:22:43.757" v="1940" actId="6549"/>
        <pc:sldMkLst>
          <pc:docMk/>
          <pc:sldMk cId="1947298837" sldId="505"/>
        </pc:sldMkLst>
        <pc:spChg chg="mod">
          <ac:chgData name="Lamb, Anna" userId="c1fcc003-dcb1-404f-a2bb-b6929ae64666" providerId="ADAL" clId="{DC322A76-53F7-4B99-B170-FEF9798E906B}" dt="2023-02-10T18:22:43.757" v="1940" actId="6549"/>
          <ac:spMkLst>
            <pc:docMk/>
            <pc:sldMk cId="1947298837" sldId="505"/>
            <ac:spMk id="3" creationId="{00000000-0000-0000-0000-000000000000}"/>
          </ac:spMkLst>
        </pc:spChg>
      </pc:sldChg>
      <pc:sldChg chg="new del">
        <pc:chgData name="Lamb, Anna" userId="c1fcc003-dcb1-404f-a2bb-b6929ae64666" providerId="ADAL" clId="{DC322A76-53F7-4B99-B170-FEF9798E906B}" dt="2023-02-09T19:30:12.068" v="27" actId="2696"/>
        <pc:sldMkLst>
          <pc:docMk/>
          <pc:sldMk cId="2216935109" sldId="505"/>
        </pc:sldMkLst>
      </pc:sldChg>
      <pc:sldChg chg="addSp delSp modSp add mod ord">
        <pc:chgData name="Lamb, Anna" userId="c1fcc003-dcb1-404f-a2bb-b6929ae64666" providerId="ADAL" clId="{DC322A76-53F7-4B99-B170-FEF9798E906B}" dt="2023-02-13T22:09:31.463" v="3396" actId="14734"/>
        <pc:sldMkLst>
          <pc:docMk/>
          <pc:sldMk cId="1848616678" sldId="506"/>
        </pc:sldMkLst>
        <pc:spChg chg="mod">
          <ac:chgData name="Lamb, Anna" userId="c1fcc003-dcb1-404f-a2bb-b6929ae64666" providerId="ADAL" clId="{DC322A76-53F7-4B99-B170-FEF9798E906B}" dt="2023-02-13T21:55:23.719" v="3292" actId="6549"/>
          <ac:spMkLst>
            <pc:docMk/>
            <pc:sldMk cId="1848616678" sldId="506"/>
            <ac:spMk id="15" creationId="{0BABDF5B-D4D2-484A-BBA6-CCD2E0F2C3F9}"/>
          </ac:spMkLst>
        </pc:spChg>
        <pc:graphicFrameChg chg="add del mod">
          <ac:chgData name="Lamb, Anna" userId="c1fcc003-dcb1-404f-a2bb-b6929ae64666" providerId="ADAL" clId="{DC322A76-53F7-4B99-B170-FEF9798E906B}" dt="2023-02-13T21:54:51.068" v="3277"/>
          <ac:graphicFrameMkLst>
            <pc:docMk/>
            <pc:sldMk cId="1848616678" sldId="506"/>
            <ac:graphicFrameMk id="2" creationId="{EF8E35C7-8475-4C8F-BB1D-3E3AE80675A2}"/>
          </ac:graphicFrameMkLst>
        </pc:graphicFrameChg>
        <pc:graphicFrameChg chg="add del">
          <ac:chgData name="Lamb, Anna" userId="c1fcc003-dcb1-404f-a2bb-b6929ae64666" providerId="ADAL" clId="{DC322A76-53F7-4B99-B170-FEF9798E906B}" dt="2023-02-13T21:55:18.426" v="3288" actId="478"/>
          <ac:graphicFrameMkLst>
            <pc:docMk/>
            <pc:sldMk cId="1848616678" sldId="506"/>
            <ac:graphicFrameMk id="4" creationId="{533B9023-9C2B-49A3-A4A6-0137516AAFD7}"/>
          </ac:graphicFrameMkLst>
        </pc:graphicFrameChg>
        <pc:graphicFrameChg chg="add del mod modGraphic">
          <ac:chgData name="Lamb, Anna" userId="c1fcc003-dcb1-404f-a2bb-b6929ae64666" providerId="ADAL" clId="{DC322A76-53F7-4B99-B170-FEF9798E906B}" dt="2023-02-13T22:09:27.997" v="3395" actId="14734"/>
          <ac:graphicFrameMkLst>
            <pc:docMk/>
            <pc:sldMk cId="1848616678" sldId="506"/>
            <ac:graphicFrameMk id="5" creationId="{F3C59530-A462-4A95-A2FD-323368E87634}"/>
          </ac:graphicFrameMkLst>
        </pc:graphicFrameChg>
        <pc:graphicFrameChg chg="add mod modGraphic">
          <ac:chgData name="Lamb, Anna" userId="c1fcc003-dcb1-404f-a2bb-b6929ae64666" providerId="ADAL" clId="{DC322A76-53F7-4B99-B170-FEF9798E906B}" dt="2023-02-13T22:09:31.463" v="3396" actId="14734"/>
          <ac:graphicFrameMkLst>
            <pc:docMk/>
            <pc:sldMk cId="1848616678" sldId="506"/>
            <ac:graphicFrameMk id="6" creationId="{EB0BABBC-0F9A-4574-8776-E56CF8E9FBAD}"/>
          </ac:graphicFrameMkLst>
        </pc:graphicFrameChg>
      </pc:sldChg>
      <pc:sldChg chg="addSp delSp modSp add mod">
        <pc:chgData name="Lamb, Anna" userId="c1fcc003-dcb1-404f-a2bb-b6929ae64666" providerId="ADAL" clId="{DC322A76-53F7-4B99-B170-FEF9798E906B}" dt="2023-02-13T22:26:30.225" v="3576" actId="20577"/>
        <pc:sldMkLst>
          <pc:docMk/>
          <pc:sldMk cId="4290062161" sldId="507"/>
        </pc:sldMkLst>
        <pc:graphicFrameChg chg="del modGraphic">
          <ac:chgData name="Lamb, Anna" userId="c1fcc003-dcb1-404f-a2bb-b6929ae64666" providerId="ADAL" clId="{DC322A76-53F7-4B99-B170-FEF9798E906B}" dt="2023-02-13T22:24:27.502" v="3523" actId="21"/>
          <ac:graphicFrameMkLst>
            <pc:docMk/>
            <pc:sldMk cId="4290062161" sldId="507"/>
            <ac:graphicFrameMk id="3" creationId="{013D0108-32D9-4C80-BCA2-1C1D6B1E08D1}"/>
          </ac:graphicFrameMkLst>
        </pc:graphicFrameChg>
        <pc:graphicFrameChg chg="add mod modGraphic">
          <ac:chgData name="Lamb, Anna" userId="c1fcc003-dcb1-404f-a2bb-b6929ae64666" providerId="ADAL" clId="{DC322A76-53F7-4B99-B170-FEF9798E906B}" dt="2023-02-13T22:26:30.225" v="3576" actId="20577"/>
          <ac:graphicFrameMkLst>
            <pc:docMk/>
            <pc:sldMk cId="4290062161" sldId="507"/>
            <ac:graphicFrameMk id="4" creationId="{31592544-0492-4D44-BA87-031D15B3038E}"/>
          </ac:graphicFrameMkLst>
        </pc:graphicFrameChg>
      </pc:sldChg>
      <pc:sldChg chg="addSp delSp modSp add mod setBg addCm modCm modNotesTx">
        <pc:chgData name="Lamb, Anna" userId="c1fcc003-dcb1-404f-a2bb-b6929ae64666" providerId="ADAL" clId="{DC322A76-53F7-4B99-B170-FEF9798E906B}" dt="2023-02-15T20:26:34.179" v="5636" actId="20577"/>
        <pc:sldMkLst>
          <pc:docMk/>
          <pc:sldMk cId="2559001902" sldId="509"/>
        </pc:sldMkLst>
        <pc:spChg chg="mod">
          <ac:chgData name="Lamb, Anna" userId="c1fcc003-dcb1-404f-a2bb-b6929ae64666" providerId="ADAL" clId="{DC322A76-53F7-4B99-B170-FEF9798E906B}" dt="2023-02-15T14:04:58.059" v="4799" actId="20577"/>
          <ac:spMkLst>
            <pc:docMk/>
            <pc:sldMk cId="2559001902" sldId="509"/>
            <ac:spMk id="2" creationId="{00000000-0000-0000-0000-000000000000}"/>
          </ac:spMkLst>
        </pc:spChg>
        <pc:spChg chg="add del mod">
          <ac:chgData name="Lamb, Anna" userId="c1fcc003-dcb1-404f-a2bb-b6929ae64666" providerId="ADAL" clId="{DC322A76-53F7-4B99-B170-FEF9798E906B}" dt="2023-02-15T13:53:55.095" v="4570"/>
          <ac:spMkLst>
            <pc:docMk/>
            <pc:sldMk cId="2559001902" sldId="509"/>
            <ac:spMk id="5" creationId="{701A87D0-E6C7-4200-A1B8-6730283A534B}"/>
          </ac:spMkLst>
        </pc:spChg>
        <pc:spChg chg="add del mod">
          <ac:chgData name="Lamb, Anna" userId="c1fcc003-dcb1-404f-a2bb-b6929ae64666" providerId="ADAL" clId="{DC322A76-53F7-4B99-B170-FEF9798E906B}" dt="2023-02-15T14:00:36.120" v="4628"/>
          <ac:spMkLst>
            <pc:docMk/>
            <pc:sldMk cId="2559001902" sldId="509"/>
            <ac:spMk id="10" creationId="{0ED3B446-44BD-4CBC-A0DE-659B57A86875}"/>
          </ac:spMkLst>
        </pc:spChg>
        <pc:spChg chg="add del">
          <ac:chgData name="Lamb, Anna" userId="c1fcc003-dcb1-404f-a2bb-b6929ae64666" providerId="ADAL" clId="{DC322A76-53F7-4B99-B170-FEF9798E906B}" dt="2023-02-15T13:54:21.819" v="4572" actId="26606"/>
          <ac:spMkLst>
            <pc:docMk/>
            <pc:sldMk cId="2559001902" sldId="509"/>
            <ac:spMk id="11" creationId="{BD9904ED-964B-6100-61A3-6C5EC66610C6}"/>
          </ac:spMkLst>
        </pc:spChg>
        <pc:spChg chg="add del">
          <ac:chgData name="Lamb, Anna" userId="c1fcc003-dcb1-404f-a2bb-b6929ae64666" providerId="ADAL" clId="{DC322A76-53F7-4B99-B170-FEF9798E906B}" dt="2023-02-15T13:54:21.819" v="4572" actId="26606"/>
          <ac:spMkLst>
            <pc:docMk/>
            <pc:sldMk cId="2559001902" sldId="509"/>
            <ac:spMk id="14" creationId="{DD38EE57-B708-47C9-A4A4-E25F09FAB029}"/>
          </ac:spMkLst>
        </pc:spChg>
        <pc:spChg chg="add del mod">
          <ac:chgData name="Lamb, Anna" userId="c1fcc003-dcb1-404f-a2bb-b6929ae64666" providerId="ADAL" clId="{DC322A76-53F7-4B99-B170-FEF9798E906B}" dt="2023-02-15T14:02:09.030" v="4633"/>
          <ac:spMkLst>
            <pc:docMk/>
            <pc:sldMk cId="2559001902" sldId="509"/>
            <ac:spMk id="15" creationId="{1254CE56-487B-4542-B6B4-6D7270F84568}"/>
          </ac:spMkLst>
        </pc:spChg>
        <pc:spChg chg="add del mod">
          <ac:chgData name="Lamb, Anna" userId="c1fcc003-dcb1-404f-a2bb-b6929ae64666" providerId="ADAL" clId="{DC322A76-53F7-4B99-B170-FEF9798E906B}" dt="2023-02-15T14:02:15.558" v="4635"/>
          <ac:spMkLst>
            <pc:docMk/>
            <pc:sldMk cId="2559001902" sldId="509"/>
            <ac:spMk id="24" creationId="{402E27DB-7652-44B7-A6E2-945285C6513F}"/>
          </ac:spMkLst>
        </pc:spChg>
        <pc:grpChg chg="add del">
          <ac:chgData name="Lamb, Anna" userId="c1fcc003-dcb1-404f-a2bb-b6929ae64666" providerId="ADAL" clId="{DC322A76-53F7-4B99-B170-FEF9798E906B}" dt="2023-02-15T13:54:21.819" v="4572" actId="26606"/>
          <ac:grpSpMkLst>
            <pc:docMk/>
            <pc:sldMk cId="2559001902" sldId="509"/>
            <ac:grpSpMk id="16" creationId="{57A28182-58A5-4DBB-8F64-BD944BCA8154}"/>
          </ac:grpSpMkLst>
        </pc:grpChg>
        <pc:graphicFrameChg chg="add del mod modGraphic">
          <ac:chgData name="Lamb, Anna" userId="c1fcc003-dcb1-404f-a2bb-b6929ae64666" providerId="ADAL" clId="{DC322A76-53F7-4B99-B170-FEF9798E906B}" dt="2023-02-15T14:00:23.009" v="4627" actId="21"/>
          <ac:graphicFrameMkLst>
            <pc:docMk/>
            <pc:sldMk cId="2559001902" sldId="509"/>
            <ac:graphicFrameMk id="6" creationId="{F83132AE-4E99-49C4-AFEB-EDBF0AF9F084}"/>
          </ac:graphicFrameMkLst>
        </pc:graphicFrameChg>
        <pc:graphicFrameChg chg="del mod modGraphic">
          <ac:chgData name="Lamb, Anna" userId="c1fcc003-dcb1-404f-a2bb-b6929ae64666" providerId="ADAL" clId="{DC322A76-53F7-4B99-B170-FEF9798E906B}" dt="2023-02-15T13:53:42.966" v="4569" actId="478"/>
          <ac:graphicFrameMkLst>
            <pc:docMk/>
            <pc:sldMk cId="2559001902" sldId="509"/>
            <ac:graphicFrameMk id="7" creationId="{64739A1B-4661-4628-9325-B55D2D806C7B}"/>
          </ac:graphicFrameMkLst>
        </pc:graphicFrameChg>
        <pc:graphicFrameChg chg="add del">
          <ac:chgData name="Lamb, Anna" userId="c1fcc003-dcb1-404f-a2bb-b6929ae64666" providerId="ADAL" clId="{DC322A76-53F7-4B99-B170-FEF9798E906B}" dt="2023-02-15T13:54:21.819" v="4572" actId="26606"/>
          <ac:graphicFrameMkLst>
            <pc:docMk/>
            <pc:sldMk cId="2559001902" sldId="509"/>
            <ac:graphicFrameMk id="9" creationId="{F83132AE-4E99-49C4-AFEB-EDBF0AF9F084}"/>
          </ac:graphicFrameMkLst>
        </pc:graphicFrameChg>
        <pc:graphicFrameChg chg="add del mod modGraphic">
          <ac:chgData name="Lamb, Anna" userId="c1fcc003-dcb1-404f-a2bb-b6929ae64666" providerId="ADAL" clId="{DC322A76-53F7-4B99-B170-FEF9798E906B}" dt="2023-02-15T14:01:29.737" v="4632" actId="478"/>
          <ac:graphicFrameMkLst>
            <pc:docMk/>
            <pc:sldMk cId="2559001902" sldId="509"/>
            <ac:graphicFrameMk id="12" creationId="{5F723D3A-E1FA-4285-A363-1A44254F7653}"/>
          </ac:graphicFrameMkLst>
        </pc:graphicFrameChg>
        <pc:graphicFrameChg chg="add del mod">
          <ac:chgData name="Lamb, Anna" userId="c1fcc003-dcb1-404f-a2bb-b6929ae64666" providerId="ADAL" clId="{DC322A76-53F7-4B99-B170-FEF9798E906B}" dt="2023-02-15T14:02:11.776" v="4634" actId="478"/>
          <ac:graphicFrameMkLst>
            <pc:docMk/>
            <pc:sldMk cId="2559001902" sldId="509"/>
            <ac:graphicFrameMk id="22" creationId="{F842043B-32C6-4218-972C-45488A5C88D1}"/>
          </ac:graphicFrameMkLst>
        </pc:graphicFrameChg>
        <pc:graphicFrameChg chg="add mod modGraphic">
          <ac:chgData name="Lamb, Anna" userId="c1fcc003-dcb1-404f-a2bb-b6929ae64666" providerId="ADAL" clId="{DC322A76-53F7-4B99-B170-FEF9798E906B}" dt="2023-02-15T20:26:34.179" v="5636" actId="20577"/>
          <ac:graphicFrameMkLst>
            <pc:docMk/>
            <pc:sldMk cId="2559001902" sldId="509"/>
            <ac:graphicFrameMk id="25" creationId="{4AC05CE7-5BD7-43CC-8431-7684EFF44B4F}"/>
          </ac:graphicFrameMkLst>
        </pc:graphicFrameChg>
        <pc:cxnChg chg="del">
          <ac:chgData name="Lamb, Anna" userId="c1fcc003-dcb1-404f-a2bb-b6929ae64666" providerId="ADAL" clId="{DC322A76-53F7-4B99-B170-FEF9798E906B}" dt="2023-02-15T13:35:58.688" v="4564" actId="478"/>
          <ac:cxnSpMkLst>
            <pc:docMk/>
            <pc:sldMk cId="2559001902" sldId="509"/>
            <ac:cxnSpMk id="4" creationId="{CEA0109B-FC2C-4775-829B-2C8D3C50E772}"/>
          </ac:cxnSpMkLst>
        </pc:cxnChg>
      </pc:sldChg>
    </pc:docChg>
  </pc:docChgLst>
  <pc:docChgLst>
    <pc:chgData name="McKinney, Jeffrey" userId="S::jamckinney@gateschili.org::73c80f76-5471-4b63-978f-47d1a760d5fe" providerId="AD" clId="Web-{85EA35C5-3A8F-0B4E-A222-54FC1E18DA6C}"/>
    <pc:docChg chg="modSld">
      <pc:chgData name="McKinney, Jeffrey" userId="S::jamckinney@gateschili.org::73c80f76-5471-4b63-978f-47d1a760d5fe" providerId="AD" clId="Web-{85EA35C5-3A8F-0B4E-A222-54FC1E18DA6C}" dt="2023-02-15T14:41:28.893" v="68" actId="20577"/>
      <pc:docMkLst>
        <pc:docMk/>
      </pc:docMkLst>
      <pc:sldChg chg="modSp">
        <pc:chgData name="McKinney, Jeffrey" userId="S::jamckinney@gateschili.org::73c80f76-5471-4b63-978f-47d1a760d5fe" providerId="AD" clId="Web-{85EA35C5-3A8F-0B4E-A222-54FC1E18DA6C}" dt="2023-02-15T14:41:28.893" v="68" actId="20577"/>
        <pc:sldMkLst>
          <pc:docMk/>
          <pc:sldMk cId="531867847" sldId="414"/>
        </pc:sldMkLst>
        <pc:spChg chg="mod">
          <ac:chgData name="McKinney, Jeffrey" userId="S::jamckinney@gateschili.org::73c80f76-5471-4b63-978f-47d1a760d5fe" providerId="AD" clId="Web-{85EA35C5-3A8F-0B4E-A222-54FC1E18DA6C}" dt="2023-02-15T14:41:28.893" v="68" actId="20577"/>
          <ac:spMkLst>
            <pc:docMk/>
            <pc:sldMk cId="531867847" sldId="414"/>
            <ac:spMk id="3" creationId="{00000000-0000-0000-0000-000000000000}"/>
          </ac:spMkLst>
        </pc:spChg>
      </pc:sldChg>
    </pc:docChg>
  </pc:docChgLst>
  <pc:docChgLst>
    <pc:chgData name="Lamb, Anna" userId="S::amlamb@gateschili.org::c1fcc003-dcb1-404f-a2bb-b6929ae64666" providerId="AD" clId="Web-{7DEE7F93-551D-4720-850F-2163DAD25FC6}"/>
    <pc:docChg chg="modSld">
      <pc:chgData name="Lamb, Anna" userId="S::amlamb@gateschili.org::c1fcc003-dcb1-404f-a2bb-b6929ae64666" providerId="AD" clId="Web-{7DEE7F93-551D-4720-850F-2163DAD25FC6}" dt="2023-02-08T16:06:43.251" v="195" actId="20577"/>
      <pc:docMkLst>
        <pc:docMk/>
      </pc:docMkLst>
      <pc:sldChg chg="addSp delSp modSp mod setBg">
        <pc:chgData name="Lamb, Anna" userId="S::amlamb@gateschili.org::c1fcc003-dcb1-404f-a2bb-b6929ae64666" providerId="AD" clId="Web-{7DEE7F93-551D-4720-850F-2163DAD25FC6}" dt="2023-02-08T14:46:36.961" v="14"/>
        <pc:sldMkLst>
          <pc:docMk/>
          <pc:sldMk cId="2373807412" sldId="260"/>
        </pc:sldMkLst>
        <pc:spChg chg="mod">
          <ac:chgData name="Lamb, Anna" userId="S::amlamb@gateschili.org::c1fcc003-dcb1-404f-a2bb-b6929ae64666" providerId="AD" clId="Web-{7DEE7F93-551D-4720-850F-2163DAD25FC6}" dt="2023-02-08T14:46:36.961" v="14"/>
          <ac:spMkLst>
            <pc:docMk/>
            <pc:sldMk cId="2373807412" sldId="260"/>
            <ac:spMk id="2" creationId="{00000000-0000-0000-0000-000000000000}"/>
          </ac:spMkLst>
        </pc:spChg>
        <pc:spChg chg="mod">
          <ac:chgData name="Lamb, Anna" userId="S::amlamb@gateschili.org::c1fcc003-dcb1-404f-a2bb-b6929ae64666" providerId="AD" clId="Web-{7DEE7F93-551D-4720-850F-2163DAD25FC6}" dt="2023-02-08T14:46:36.961" v="14"/>
          <ac:spMkLst>
            <pc:docMk/>
            <pc:sldMk cId="2373807412" sldId="260"/>
            <ac:spMk id="3" creationId="{00000000-0000-0000-0000-000000000000}"/>
          </ac:spMkLst>
        </pc:spChg>
        <pc:spChg chg="add del">
          <ac:chgData name="Lamb, Anna" userId="S::amlamb@gateschili.org::c1fcc003-dcb1-404f-a2bb-b6929ae64666" providerId="AD" clId="Web-{7DEE7F93-551D-4720-850F-2163DAD25FC6}" dt="2023-02-08T14:46:36.961" v="14"/>
          <ac:spMkLst>
            <pc:docMk/>
            <pc:sldMk cId="2373807412" sldId="260"/>
            <ac:spMk id="9" creationId="{C0DB9C61-90E0-484F-8602-02F49EDC1B70}"/>
          </ac:spMkLst>
        </pc:spChg>
        <pc:spChg chg="add del">
          <ac:chgData name="Lamb, Anna" userId="S::amlamb@gateschili.org::c1fcc003-dcb1-404f-a2bb-b6929ae64666" providerId="AD" clId="Web-{7DEE7F93-551D-4720-850F-2163DAD25FC6}" dt="2023-02-08T14:46:36.961" v="14"/>
          <ac:spMkLst>
            <pc:docMk/>
            <pc:sldMk cId="2373807412" sldId="260"/>
            <ac:spMk id="11" creationId="{3F7ED563-E5DB-4937-BF78-7893C4DC92A0}"/>
          </ac:spMkLst>
        </pc:spChg>
        <pc:spChg chg="add del">
          <ac:chgData name="Lamb, Anna" userId="S::amlamb@gateschili.org::c1fcc003-dcb1-404f-a2bb-b6929ae64666" providerId="AD" clId="Web-{7DEE7F93-551D-4720-850F-2163DAD25FC6}" dt="2023-02-08T14:46:36.961" v="14"/>
          <ac:spMkLst>
            <pc:docMk/>
            <pc:sldMk cId="2373807412" sldId="260"/>
            <ac:spMk id="13" creationId="{2306B647-FE95-4550-8350-3D2180C62211}"/>
          </ac:spMkLst>
        </pc:spChg>
        <pc:picChg chg="mod">
          <ac:chgData name="Lamb, Anna" userId="S::amlamb@gateschili.org::c1fcc003-dcb1-404f-a2bb-b6929ae64666" providerId="AD" clId="Web-{7DEE7F93-551D-4720-850F-2163DAD25FC6}" dt="2023-02-08T14:46:36.961" v="14"/>
          <ac:picMkLst>
            <pc:docMk/>
            <pc:sldMk cId="2373807412" sldId="260"/>
            <ac:picMk id="4" creationId="{EA94AF55-4FE5-47A1-9FE5-93C308807B59}"/>
          </ac:picMkLst>
        </pc:picChg>
      </pc:sldChg>
      <pc:sldChg chg="addSp delSp modSp">
        <pc:chgData name="Lamb, Anna" userId="S::amlamb@gateschili.org::c1fcc003-dcb1-404f-a2bb-b6929ae64666" providerId="AD" clId="Web-{7DEE7F93-551D-4720-850F-2163DAD25FC6}" dt="2023-02-08T15:06:47.830" v="125" actId="20577"/>
        <pc:sldMkLst>
          <pc:docMk/>
          <pc:sldMk cId="3619191033" sldId="278"/>
        </pc:sldMkLst>
        <pc:spChg chg="add del mod">
          <ac:chgData name="Lamb, Anna" userId="S::amlamb@gateschili.org::c1fcc003-dcb1-404f-a2bb-b6929ae64666" providerId="AD" clId="Web-{7DEE7F93-551D-4720-850F-2163DAD25FC6}" dt="2023-02-08T14:51:01.954" v="72"/>
          <ac:spMkLst>
            <pc:docMk/>
            <pc:sldMk cId="3619191033" sldId="278"/>
            <ac:spMk id="3" creationId="{BB27D31B-1730-E979-4E9E-5129E4632570}"/>
          </ac:spMkLst>
        </pc:spChg>
        <pc:spChg chg="mod">
          <ac:chgData name="Lamb, Anna" userId="S::amlamb@gateschili.org::c1fcc003-dcb1-404f-a2bb-b6929ae64666" providerId="AD" clId="Web-{7DEE7F93-551D-4720-850F-2163DAD25FC6}" dt="2023-02-08T15:06:47.830" v="125" actId="20577"/>
          <ac:spMkLst>
            <pc:docMk/>
            <pc:sldMk cId="3619191033" sldId="278"/>
            <ac:spMk id="4098" creationId="{00000000-0000-0000-0000-000000000000}"/>
          </ac:spMkLst>
        </pc:spChg>
        <pc:spChg chg="add del mod">
          <ac:chgData name="Lamb, Anna" userId="S::amlamb@gateschili.org::c1fcc003-dcb1-404f-a2bb-b6929ae64666" providerId="AD" clId="Web-{7DEE7F93-551D-4720-850F-2163DAD25FC6}" dt="2023-02-08T15:06:05.516" v="120" actId="1076"/>
          <ac:spMkLst>
            <pc:docMk/>
            <pc:sldMk cId="3619191033" sldId="278"/>
            <ac:spMk id="4099" creationId="{00000000-0000-0000-0000-000000000000}"/>
          </ac:spMkLst>
        </pc:spChg>
      </pc:sldChg>
      <pc:sldChg chg="addSp delSp modSp mod setBg">
        <pc:chgData name="Lamb, Anna" userId="S::amlamb@gateschili.org::c1fcc003-dcb1-404f-a2bb-b6929ae64666" providerId="AD" clId="Web-{7DEE7F93-551D-4720-850F-2163DAD25FC6}" dt="2023-02-08T14:48:24.292" v="30"/>
        <pc:sldMkLst>
          <pc:docMk/>
          <pc:sldMk cId="767699138" sldId="307"/>
        </pc:sldMkLst>
        <pc:spChg chg="mod ord">
          <ac:chgData name="Lamb, Anna" userId="S::amlamb@gateschili.org::c1fcc003-dcb1-404f-a2bb-b6929ae64666" providerId="AD" clId="Web-{7DEE7F93-551D-4720-850F-2163DAD25FC6}" dt="2023-02-08T14:48:24.292" v="30"/>
          <ac:spMkLst>
            <pc:docMk/>
            <pc:sldMk cId="767699138" sldId="307"/>
            <ac:spMk id="4" creationId="{00000000-0000-0000-0000-000000000000}"/>
          </ac:spMkLst>
        </pc:spChg>
        <pc:spChg chg="mod ord">
          <ac:chgData name="Lamb, Anna" userId="S::amlamb@gateschili.org::c1fcc003-dcb1-404f-a2bb-b6929ae64666" providerId="AD" clId="Web-{7DEE7F93-551D-4720-850F-2163DAD25FC6}" dt="2023-02-08T14:48:24.292" v="30"/>
          <ac:spMkLst>
            <pc:docMk/>
            <pc:sldMk cId="767699138" sldId="307"/>
            <ac:spMk id="5" creationId="{00000000-0000-0000-0000-000000000000}"/>
          </ac:spMkLst>
        </pc:spChg>
        <pc:spChg chg="add del">
          <ac:chgData name="Lamb, Anna" userId="S::amlamb@gateschili.org::c1fcc003-dcb1-404f-a2bb-b6929ae64666" providerId="AD" clId="Web-{7DEE7F93-551D-4720-850F-2163DAD25FC6}" dt="2023-02-08T14:48:24.292" v="30"/>
          <ac:spMkLst>
            <pc:docMk/>
            <pc:sldMk cId="767699138" sldId="307"/>
            <ac:spMk id="10" creationId="{231BF440-39FA-4087-84CC-2EEC0BBDAF29}"/>
          </ac:spMkLst>
        </pc:spChg>
        <pc:spChg chg="add del">
          <ac:chgData name="Lamb, Anna" userId="S::amlamb@gateschili.org::c1fcc003-dcb1-404f-a2bb-b6929ae64666" providerId="AD" clId="Web-{7DEE7F93-551D-4720-850F-2163DAD25FC6}" dt="2023-02-08T14:48:24.292" v="30"/>
          <ac:spMkLst>
            <pc:docMk/>
            <pc:sldMk cId="767699138" sldId="307"/>
            <ac:spMk id="15" creationId="{F04E4CBA-303B-48BD-8451-C2701CB0EEBF}"/>
          </ac:spMkLst>
        </pc:spChg>
        <pc:spChg chg="add del">
          <ac:chgData name="Lamb, Anna" userId="S::amlamb@gateschili.org::c1fcc003-dcb1-404f-a2bb-b6929ae64666" providerId="AD" clId="Web-{7DEE7F93-551D-4720-850F-2163DAD25FC6}" dt="2023-02-08T14:48:24.292" v="30"/>
          <ac:spMkLst>
            <pc:docMk/>
            <pc:sldMk cId="767699138" sldId="307"/>
            <ac:spMk id="17" creationId="{F6CA58B3-AFCC-4A40-9882-50D5080879B0}"/>
          </ac:spMkLst>
        </pc:spChg>
        <pc:spChg chg="add del">
          <ac:chgData name="Lamb, Anna" userId="S::amlamb@gateschili.org::c1fcc003-dcb1-404f-a2bb-b6929ae64666" providerId="AD" clId="Web-{7DEE7F93-551D-4720-850F-2163DAD25FC6}" dt="2023-02-08T14:48:24.292" v="30"/>
          <ac:spMkLst>
            <pc:docMk/>
            <pc:sldMk cId="767699138" sldId="307"/>
            <ac:spMk id="19" creationId="{75C56826-D4E5-42ED-8529-079651CB3005}"/>
          </ac:spMkLst>
        </pc:spChg>
        <pc:spChg chg="add del">
          <ac:chgData name="Lamb, Anna" userId="S::amlamb@gateschili.org::c1fcc003-dcb1-404f-a2bb-b6929ae64666" providerId="AD" clId="Web-{7DEE7F93-551D-4720-850F-2163DAD25FC6}" dt="2023-02-08T14:48:24.292" v="30"/>
          <ac:spMkLst>
            <pc:docMk/>
            <pc:sldMk cId="767699138" sldId="307"/>
            <ac:spMk id="21" creationId="{82095FCE-EF05-4443-B97A-85DEE3A5CA17}"/>
          </ac:spMkLst>
        </pc:spChg>
        <pc:spChg chg="add del">
          <ac:chgData name="Lamb, Anna" userId="S::amlamb@gateschili.org::c1fcc003-dcb1-404f-a2bb-b6929ae64666" providerId="AD" clId="Web-{7DEE7F93-551D-4720-850F-2163DAD25FC6}" dt="2023-02-08T14:48:24.292" v="30"/>
          <ac:spMkLst>
            <pc:docMk/>
            <pc:sldMk cId="767699138" sldId="307"/>
            <ac:spMk id="23" creationId="{CA00AE6B-AA30-4CF8-BA6F-339B780AD76C}"/>
          </ac:spMkLst>
        </pc:spChg>
        <pc:spChg chg="add del">
          <ac:chgData name="Lamb, Anna" userId="S::amlamb@gateschili.org::c1fcc003-dcb1-404f-a2bb-b6929ae64666" providerId="AD" clId="Web-{7DEE7F93-551D-4720-850F-2163DAD25FC6}" dt="2023-02-08T14:48:08.229" v="24"/>
          <ac:spMkLst>
            <pc:docMk/>
            <pc:sldMk cId="767699138" sldId="307"/>
            <ac:spMk id="28" creationId="{D2B783EE-0239-4717-BBEA-8C9EAC61C824}"/>
          </ac:spMkLst>
        </pc:spChg>
        <pc:spChg chg="add del">
          <ac:chgData name="Lamb, Anna" userId="S::amlamb@gateschili.org::c1fcc003-dcb1-404f-a2bb-b6929ae64666" providerId="AD" clId="Web-{7DEE7F93-551D-4720-850F-2163DAD25FC6}" dt="2023-02-08T14:48:08.229" v="24"/>
          <ac:spMkLst>
            <pc:docMk/>
            <pc:sldMk cId="767699138" sldId="307"/>
            <ac:spMk id="30" creationId="{A7B99495-F43F-4D80-A44F-2CB4764EB90B}"/>
          </ac:spMkLst>
        </pc:spChg>
        <pc:spChg chg="add del">
          <ac:chgData name="Lamb, Anna" userId="S::amlamb@gateschili.org::c1fcc003-dcb1-404f-a2bb-b6929ae64666" providerId="AD" clId="Web-{7DEE7F93-551D-4720-850F-2163DAD25FC6}" dt="2023-02-08T14:48:08.229" v="24"/>
          <ac:spMkLst>
            <pc:docMk/>
            <pc:sldMk cId="767699138" sldId="307"/>
            <ac:spMk id="32" creationId="{70BEB1E7-2F88-40BC-B73D-42E5B6F80BFC}"/>
          </ac:spMkLst>
        </pc:spChg>
        <pc:picChg chg="mod ord">
          <ac:chgData name="Lamb, Anna" userId="S::amlamb@gateschili.org::c1fcc003-dcb1-404f-a2bb-b6929ae64666" providerId="AD" clId="Web-{7DEE7F93-551D-4720-850F-2163DAD25FC6}" dt="2023-02-08T14:48:24.292" v="30"/>
          <ac:picMkLst>
            <pc:docMk/>
            <pc:sldMk cId="767699138" sldId="307"/>
            <ac:picMk id="6" creationId="{A92999FC-94F6-4130-B26B-040B3BF3D5C9}"/>
          </ac:picMkLst>
        </pc:picChg>
        <pc:picChg chg="mod ord">
          <ac:chgData name="Lamb, Anna" userId="S::amlamb@gateschili.org::c1fcc003-dcb1-404f-a2bb-b6929ae64666" providerId="AD" clId="Web-{7DEE7F93-551D-4720-850F-2163DAD25FC6}" dt="2023-02-08T14:48:24.292" v="30"/>
          <ac:picMkLst>
            <pc:docMk/>
            <pc:sldMk cId="767699138" sldId="307"/>
            <ac:picMk id="8" creationId="{1AF4628D-B16A-4882-958E-DCCACBB70C73}"/>
          </ac:picMkLst>
        </pc:picChg>
      </pc:sldChg>
      <pc:sldChg chg="modSp">
        <pc:chgData name="Lamb, Anna" userId="S::amlamb@gateschili.org::c1fcc003-dcb1-404f-a2bb-b6929ae64666" providerId="AD" clId="Web-{7DEE7F93-551D-4720-850F-2163DAD25FC6}" dt="2023-02-08T16:06:43.251" v="195" actId="20577"/>
        <pc:sldMkLst>
          <pc:docMk/>
          <pc:sldMk cId="1282749616" sldId="367"/>
        </pc:sldMkLst>
        <pc:spChg chg="mod">
          <ac:chgData name="Lamb, Anna" userId="S::amlamb@gateschili.org::c1fcc003-dcb1-404f-a2bb-b6929ae64666" providerId="AD" clId="Web-{7DEE7F93-551D-4720-850F-2163DAD25FC6}" dt="2023-02-08T16:06:43.251" v="195" actId="20577"/>
          <ac:spMkLst>
            <pc:docMk/>
            <pc:sldMk cId="1282749616" sldId="367"/>
            <ac:spMk id="10" creationId="{C6E8A511-2D44-4E8F-BFB6-C2CDD6E46C62}"/>
          </ac:spMkLst>
        </pc:spChg>
      </pc:sldChg>
      <pc:sldChg chg="addSp delSp modSp">
        <pc:chgData name="Lamb, Anna" userId="S::amlamb@gateschili.org::c1fcc003-dcb1-404f-a2bb-b6929ae64666" providerId="AD" clId="Web-{7DEE7F93-551D-4720-850F-2163DAD25FC6}" dt="2023-02-08T14:44:46.660" v="12" actId="1076"/>
        <pc:sldMkLst>
          <pc:docMk/>
          <pc:sldMk cId="1815222604" sldId="383"/>
        </pc:sldMkLst>
        <pc:picChg chg="add del mod">
          <ac:chgData name="Lamb, Anna" userId="S::amlamb@gateschili.org::c1fcc003-dcb1-404f-a2bb-b6929ae64666" providerId="AD" clId="Web-{7DEE7F93-551D-4720-850F-2163DAD25FC6}" dt="2023-02-08T14:44:17.800" v="5"/>
          <ac:picMkLst>
            <pc:docMk/>
            <pc:sldMk cId="1815222604" sldId="383"/>
            <ac:picMk id="4" creationId="{2CAA34B9-C093-449C-7E39-CFA5FC6848EE}"/>
          </ac:picMkLst>
        </pc:picChg>
        <pc:picChg chg="del">
          <ac:chgData name="Lamb, Anna" userId="S::amlamb@gateschili.org::c1fcc003-dcb1-404f-a2bb-b6929ae64666" providerId="AD" clId="Web-{7DEE7F93-551D-4720-850F-2163DAD25FC6}" dt="2023-02-08T14:43:20.235" v="0"/>
          <ac:picMkLst>
            <pc:docMk/>
            <pc:sldMk cId="1815222604" sldId="383"/>
            <ac:picMk id="5" creationId="{77056A77-1CF0-4EF4-93B5-AE6F347E8241}"/>
          </ac:picMkLst>
        </pc:picChg>
        <pc:picChg chg="add mod">
          <ac:chgData name="Lamb, Anna" userId="S::amlamb@gateschili.org::c1fcc003-dcb1-404f-a2bb-b6929ae64666" providerId="AD" clId="Web-{7DEE7F93-551D-4720-850F-2163DAD25FC6}" dt="2023-02-08T14:44:46.660" v="12" actId="1076"/>
          <ac:picMkLst>
            <pc:docMk/>
            <pc:sldMk cId="1815222604" sldId="383"/>
            <ac:picMk id="6" creationId="{72BC1188-D6CD-55F8-4186-053872FE2743}"/>
          </ac:picMkLst>
        </pc:picChg>
      </pc:sldChg>
      <pc:sldChg chg="modSp addCm">
        <pc:chgData name="Lamb, Anna" userId="S::amlamb@gateschili.org::c1fcc003-dcb1-404f-a2bb-b6929ae64666" providerId="AD" clId="Web-{7DEE7F93-551D-4720-850F-2163DAD25FC6}" dt="2023-02-08T16:06:05.703" v="192"/>
        <pc:sldMkLst>
          <pc:docMk/>
          <pc:sldMk cId="3179679837" sldId="456"/>
        </pc:sldMkLst>
        <pc:spChg chg="mod">
          <ac:chgData name="Lamb, Anna" userId="S::amlamb@gateschili.org::c1fcc003-dcb1-404f-a2bb-b6929ae64666" providerId="AD" clId="Web-{7DEE7F93-551D-4720-850F-2163DAD25FC6}" dt="2023-02-08T15:04:38.748" v="100" actId="20577"/>
          <ac:spMkLst>
            <pc:docMk/>
            <pc:sldMk cId="3179679837" sldId="456"/>
            <ac:spMk id="4098" creationId="{00000000-0000-0000-0000-000000000000}"/>
          </ac:spMkLst>
        </pc:spChg>
        <pc:spChg chg="mod">
          <ac:chgData name="Lamb, Anna" userId="S::amlamb@gateschili.org::c1fcc003-dcb1-404f-a2bb-b6929ae64666" providerId="AD" clId="Web-{7DEE7F93-551D-4720-850F-2163DAD25FC6}" dt="2023-02-08T16:05:52.202" v="191" actId="20577"/>
          <ac:spMkLst>
            <pc:docMk/>
            <pc:sldMk cId="3179679837" sldId="456"/>
            <ac:spMk id="4099" creationId="{00000000-0000-0000-0000-000000000000}"/>
          </ac:spMkLst>
        </pc:spChg>
      </pc:sldChg>
    </pc:docChg>
  </pc:docChgLst>
  <pc:docChgLst>
    <pc:chgData name="Lamb, Anna" userId="S::amlamb@gateschili.org::c1fcc003-dcb1-404f-a2bb-b6929ae64666" providerId="AD" clId="Web-{C26A7D80-33CC-4709-B838-2FE7ACE7C3A9}"/>
    <pc:docChg chg="modSld">
      <pc:chgData name="Lamb, Anna" userId="S::amlamb@gateschili.org::c1fcc003-dcb1-404f-a2bb-b6929ae64666" providerId="AD" clId="Web-{C26A7D80-33CC-4709-B838-2FE7ACE7C3A9}" dt="2023-02-13T21:48:37.263" v="210" actId="20577"/>
      <pc:docMkLst>
        <pc:docMk/>
      </pc:docMkLst>
      <pc:sldChg chg="modSp">
        <pc:chgData name="Lamb, Anna" userId="S::amlamb@gateschili.org::c1fcc003-dcb1-404f-a2bb-b6929ae64666" providerId="AD" clId="Web-{C26A7D80-33CC-4709-B838-2FE7ACE7C3A9}" dt="2023-02-13T20:39:30.653" v="5" actId="20577"/>
        <pc:sldMkLst>
          <pc:docMk/>
          <pc:sldMk cId="2431813379" sldId="279"/>
        </pc:sldMkLst>
        <pc:spChg chg="mod">
          <ac:chgData name="Lamb, Anna" userId="S::amlamb@gateschili.org::c1fcc003-dcb1-404f-a2bb-b6929ae64666" providerId="AD" clId="Web-{C26A7D80-33CC-4709-B838-2FE7ACE7C3A9}" dt="2023-02-13T20:39:30.653" v="5" actId="20577"/>
          <ac:spMkLst>
            <pc:docMk/>
            <pc:sldMk cId="2431813379" sldId="279"/>
            <ac:spMk id="3" creationId="{00000000-0000-0000-0000-000000000000}"/>
          </ac:spMkLst>
        </pc:spChg>
      </pc:sldChg>
      <pc:sldChg chg="addCm">
        <pc:chgData name="Lamb, Anna" userId="S::amlamb@gateschili.org::c1fcc003-dcb1-404f-a2bb-b6929ae64666" providerId="AD" clId="Web-{C26A7D80-33CC-4709-B838-2FE7ACE7C3A9}" dt="2023-02-13T18:45:21.993" v="0"/>
        <pc:sldMkLst>
          <pc:docMk/>
          <pc:sldMk cId="878374386" sldId="360"/>
        </pc:sldMkLst>
      </pc:sldChg>
      <pc:sldChg chg="delSp">
        <pc:chgData name="Lamb, Anna" userId="S::amlamb@gateschili.org::c1fcc003-dcb1-404f-a2bb-b6929ae64666" providerId="AD" clId="Web-{C26A7D80-33CC-4709-B838-2FE7ACE7C3A9}" dt="2023-02-13T21:22:01.745" v="7"/>
        <pc:sldMkLst>
          <pc:docMk/>
          <pc:sldMk cId="932762938" sldId="462"/>
        </pc:sldMkLst>
        <pc:graphicFrameChg chg="del">
          <ac:chgData name="Lamb, Anna" userId="S::amlamb@gateschili.org::c1fcc003-dcb1-404f-a2bb-b6929ae64666" providerId="AD" clId="Web-{C26A7D80-33CC-4709-B838-2FE7ACE7C3A9}" dt="2023-02-13T21:22:01.745" v="7"/>
          <ac:graphicFrameMkLst>
            <pc:docMk/>
            <pc:sldMk cId="932762938" sldId="462"/>
            <ac:graphicFrameMk id="3" creationId="{3DF3CA2C-CFB9-451F-AF7F-427066DBE1ED}"/>
          </ac:graphicFrameMkLst>
        </pc:graphicFrameChg>
      </pc:sldChg>
      <pc:sldChg chg="delSp">
        <pc:chgData name="Lamb, Anna" userId="S::amlamb@gateschili.org::c1fcc003-dcb1-404f-a2bb-b6929ae64666" providerId="AD" clId="Web-{C26A7D80-33CC-4709-B838-2FE7ACE7C3A9}" dt="2023-02-13T21:22:06.089" v="8"/>
        <pc:sldMkLst>
          <pc:docMk/>
          <pc:sldMk cId="382725977" sldId="463"/>
        </pc:sldMkLst>
        <pc:graphicFrameChg chg="del">
          <ac:chgData name="Lamb, Anna" userId="S::amlamb@gateschili.org::c1fcc003-dcb1-404f-a2bb-b6929ae64666" providerId="AD" clId="Web-{C26A7D80-33CC-4709-B838-2FE7ACE7C3A9}" dt="2023-02-13T21:22:06.089" v="8"/>
          <ac:graphicFrameMkLst>
            <pc:docMk/>
            <pc:sldMk cId="382725977" sldId="463"/>
            <ac:graphicFrameMk id="3" creationId="{6852C377-1715-4EA2-9330-74E6C379A6A6}"/>
          </ac:graphicFrameMkLst>
        </pc:graphicFrameChg>
      </pc:sldChg>
      <pc:sldChg chg="delSp modSp">
        <pc:chgData name="Lamb, Anna" userId="S::amlamb@gateschili.org::c1fcc003-dcb1-404f-a2bb-b6929ae64666" providerId="AD" clId="Web-{C26A7D80-33CC-4709-B838-2FE7ACE7C3A9}" dt="2023-02-13T18:47:50.871" v="3"/>
        <pc:sldMkLst>
          <pc:docMk/>
          <pc:sldMk cId="2000484028" sldId="471"/>
        </pc:sldMkLst>
        <pc:spChg chg="del mod">
          <ac:chgData name="Lamb, Anna" userId="S::amlamb@gateschili.org::c1fcc003-dcb1-404f-a2bb-b6929ae64666" providerId="AD" clId="Web-{C26A7D80-33CC-4709-B838-2FE7ACE7C3A9}" dt="2023-02-13T18:47:50.871" v="3"/>
          <ac:spMkLst>
            <pc:docMk/>
            <pc:sldMk cId="2000484028" sldId="471"/>
            <ac:spMk id="2" creationId="{541D2759-5A03-4ED1-8C80-BE8D58667B22}"/>
          </ac:spMkLst>
        </pc:spChg>
      </pc:sldChg>
      <pc:sldChg chg="addSp delSp modSp mod setBg">
        <pc:chgData name="Lamb, Anna" userId="S::amlamb@gateschili.org::c1fcc003-dcb1-404f-a2bb-b6929ae64666" providerId="AD" clId="Web-{C26A7D80-33CC-4709-B838-2FE7ACE7C3A9}" dt="2023-02-13T21:48:37.263" v="210" actId="20577"/>
        <pc:sldMkLst>
          <pc:docMk/>
          <pc:sldMk cId="3534090072" sldId="498"/>
        </pc:sldMkLst>
        <pc:spChg chg="mod">
          <ac:chgData name="Lamb, Anna" userId="S::amlamb@gateschili.org::c1fcc003-dcb1-404f-a2bb-b6929ae64666" providerId="AD" clId="Web-{C26A7D80-33CC-4709-B838-2FE7ACE7C3A9}" dt="2023-02-13T21:48:37.263" v="210" actId="20577"/>
          <ac:spMkLst>
            <pc:docMk/>
            <pc:sldMk cId="3534090072" sldId="498"/>
            <ac:spMk id="2" creationId="{00000000-0000-0000-0000-000000000000}"/>
          </ac:spMkLst>
        </pc:spChg>
        <pc:graphicFrameChg chg="add mod modGraphic">
          <ac:chgData name="Lamb, Anna" userId="S::amlamb@gateschili.org::c1fcc003-dcb1-404f-a2bb-b6929ae64666" providerId="AD" clId="Web-{C26A7D80-33CC-4709-B838-2FE7ACE7C3A9}" dt="2023-02-13T21:48:17.825" v="208" actId="1076"/>
          <ac:graphicFrameMkLst>
            <pc:docMk/>
            <pc:sldMk cId="3534090072" sldId="498"/>
            <ac:graphicFrameMk id="4" creationId="{3F7F0094-A946-208F-386D-82AB97B5B380}"/>
          </ac:graphicFrameMkLst>
        </pc:graphicFrameChg>
        <pc:graphicFrameChg chg="del">
          <ac:chgData name="Lamb, Anna" userId="S::amlamb@gateschili.org::c1fcc003-dcb1-404f-a2bb-b6929ae64666" providerId="AD" clId="Web-{C26A7D80-33CC-4709-B838-2FE7ACE7C3A9}" dt="2023-02-13T21:21:54.417" v="6"/>
          <ac:graphicFrameMkLst>
            <pc:docMk/>
            <pc:sldMk cId="3534090072" sldId="498"/>
            <ac:graphicFrameMk id="7" creationId="{0FAE3A10-591F-41B5-8369-0AFEB0FA549E}"/>
          </ac:graphicFrameMkLst>
        </pc:graphicFrameChg>
      </pc:sldChg>
    </pc:docChg>
  </pc:docChgLst>
  <pc:docChgLst>
    <pc:chgData name="Lamb, Anna" userId="S::amlamb@gateschili.org::c1fcc003-dcb1-404f-a2bb-b6929ae64666" providerId="AD" clId="Web-{5461FAD8-F929-4EC9-9D6F-2A4668D7A02E}"/>
    <pc:docChg chg="modSld">
      <pc:chgData name="Lamb, Anna" userId="S::amlamb@gateschili.org::c1fcc003-dcb1-404f-a2bb-b6929ae64666" providerId="AD" clId="Web-{5461FAD8-F929-4EC9-9D6F-2A4668D7A02E}" dt="2022-03-14T12:01:58.078" v="183"/>
      <pc:docMkLst>
        <pc:docMk/>
      </pc:docMkLst>
      <pc:sldChg chg="addSp delSp modSp addCm modCm">
        <pc:chgData name="Lamb, Anna" userId="S::amlamb@gateschili.org::c1fcc003-dcb1-404f-a2bb-b6929ae64666" providerId="AD" clId="Web-{5461FAD8-F929-4EC9-9D6F-2A4668D7A02E}" dt="2022-03-14T12:01:58.078" v="183"/>
        <pc:sldMkLst>
          <pc:docMk/>
          <pc:sldMk cId="3520476669" sldId="489"/>
        </pc:sldMkLst>
        <pc:spChg chg="mod">
          <ac:chgData name="Lamb, Anna" userId="S::amlamb@gateschili.org::c1fcc003-dcb1-404f-a2bb-b6929ae64666" providerId="AD" clId="Web-{5461FAD8-F929-4EC9-9D6F-2A4668D7A02E}" dt="2022-03-14T12:01:48.624" v="182" actId="20577"/>
          <ac:spMkLst>
            <pc:docMk/>
            <pc:sldMk cId="3520476669" sldId="489"/>
            <ac:spMk id="3" creationId="{00000000-0000-0000-0000-000000000000}"/>
          </ac:spMkLst>
        </pc:spChg>
        <pc:picChg chg="mod">
          <ac:chgData name="Lamb, Anna" userId="S::amlamb@gateschili.org::c1fcc003-dcb1-404f-a2bb-b6929ae64666" providerId="AD" clId="Web-{5461FAD8-F929-4EC9-9D6F-2A4668D7A02E}" dt="2022-03-14T11:45:00.509" v="85" actId="1076"/>
          <ac:picMkLst>
            <pc:docMk/>
            <pc:sldMk cId="3520476669" sldId="489"/>
            <ac:picMk id="5" creationId="{2010C21C-D0E6-438A-B1DA-3561EC7DA791}"/>
          </ac:picMkLst>
        </pc:picChg>
        <pc:picChg chg="mod">
          <ac:chgData name="Lamb, Anna" userId="S::amlamb@gateschili.org::c1fcc003-dcb1-404f-a2bb-b6929ae64666" providerId="AD" clId="Web-{5461FAD8-F929-4EC9-9D6F-2A4668D7A02E}" dt="2022-03-14T11:45:17.588" v="88" actId="1076"/>
          <ac:picMkLst>
            <pc:docMk/>
            <pc:sldMk cId="3520476669" sldId="489"/>
            <ac:picMk id="6" creationId="{2B5EF62D-5329-4EB8-A929-5E2C7D43CA67}"/>
          </ac:picMkLst>
        </pc:picChg>
        <pc:picChg chg="mod">
          <ac:chgData name="Lamb, Anna" userId="S::amlamb@gateschili.org::c1fcc003-dcb1-404f-a2bb-b6929ae64666" providerId="AD" clId="Web-{5461FAD8-F929-4EC9-9D6F-2A4668D7A02E}" dt="2022-03-14T11:56:22.982" v="163" actId="1076"/>
          <ac:picMkLst>
            <pc:docMk/>
            <pc:sldMk cId="3520476669" sldId="489"/>
            <ac:picMk id="7" creationId="{147797DD-0A0C-42D5-8551-DD3EAB22A6FD}"/>
          </ac:picMkLst>
        </pc:picChg>
        <pc:picChg chg="add del mod">
          <ac:chgData name="Lamb, Anna" userId="S::amlamb@gateschili.org::c1fcc003-dcb1-404f-a2bb-b6929ae64666" providerId="AD" clId="Web-{5461FAD8-F929-4EC9-9D6F-2A4668D7A02E}" dt="2022-03-14T11:43:34.114" v="60"/>
          <ac:picMkLst>
            <pc:docMk/>
            <pc:sldMk cId="3520476669" sldId="489"/>
            <ac:picMk id="9" creationId="{7C4310B6-E6F4-4687-B4B3-C253028781FE}"/>
          </ac:picMkLst>
        </pc:picChg>
      </pc:sldChg>
    </pc:docChg>
  </pc:docChgLst>
  <pc:docChgLst>
    <pc:chgData name="Iva Petrosino" userId="68978579-b604-44af-84c8-5069050481c6" providerId="ADAL" clId="{23DA2BDB-0A81-488B-B77F-968B8BE8B5A1}"/>
    <pc:docChg chg="sldOrd">
      <pc:chgData name="Iva Petrosino" userId="68978579-b604-44af-84c8-5069050481c6" providerId="ADAL" clId="{23DA2BDB-0A81-488B-B77F-968B8BE8B5A1}" dt="2023-01-26T20:21:03.712" v="0" actId="20578"/>
      <pc:docMkLst>
        <pc:docMk/>
      </pc:docMkLst>
      <pc:sldChg chg="ord">
        <pc:chgData name="Iva Petrosino" userId="68978579-b604-44af-84c8-5069050481c6" providerId="ADAL" clId="{23DA2BDB-0A81-488B-B77F-968B8BE8B5A1}" dt="2023-01-26T20:21:03.712" v="0" actId="20578"/>
        <pc:sldMkLst>
          <pc:docMk/>
          <pc:sldMk cId="3260175569" sldId="454"/>
        </pc:sldMkLst>
      </pc:sldChg>
    </pc:docChg>
  </pc:docChgLst>
  <pc:docChgLst>
    <pc:chgData name="Lamb, Anna" userId="S::amlamb@gateschili.org::c1fcc003-dcb1-404f-a2bb-b6929ae64666" providerId="AD" clId="Web-{59925936-D9AC-41E5-AF36-4754105109A6}"/>
    <pc:docChg chg="modSld">
      <pc:chgData name="Lamb, Anna" userId="S::amlamb@gateschili.org::c1fcc003-dcb1-404f-a2bb-b6929ae64666" providerId="AD" clId="Web-{59925936-D9AC-41E5-AF36-4754105109A6}" dt="2023-02-05T22:46:10.056" v="92" actId="20577"/>
      <pc:docMkLst>
        <pc:docMk/>
      </pc:docMkLst>
      <pc:sldChg chg="modSp addCm">
        <pc:chgData name="Lamb, Anna" userId="S::amlamb@gateschili.org::c1fcc003-dcb1-404f-a2bb-b6929ae64666" providerId="AD" clId="Web-{59925936-D9AC-41E5-AF36-4754105109A6}" dt="2023-02-05T21:51:23.825" v="74"/>
        <pc:sldMkLst>
          <pc:docMk/>
          <pc:sldMk cId="920888955" sldId="266"/>
        </pc:sldMkLst>
        <pc:spChg chg="mod">
          <ac:chgData name="Lamb, Anna" userId="S::amlamb@gateschili.org::c1fcc003-dcb1-404f-a2bb-b6929ae64666" providerId="AD" clId="Web-{59925936-D9AC-41E5-AF36-4754105109A6}" dt="2023-02-05T21:49:13.354" v="73" actId="20577"/>
          <ac:spMkLst>
            <pc:docMk/>
            <pc:sldMk cId="920888955" sldId="266"/>
            <ac:spMk id="3" creationId="{00000000-0000-0000-0000-000000000000}"/>
          </ac:spMkLst>
        </pc:spChg>
      </pc:sldChg>
      <pc:sldChg chg="modSp">
        <pc:chgData name="Lamb, Anna" userId="S::amlamb@gateschili.org::c1fcc003-dcb1-404f-a2bb-b6929ae64666" providerId="AD" clId="Web-{59925936-D9AC-41E5-AF36-4754105109A6}" dt="2023-02-05T22:46:10.056" v="92" actId="20577"/>
        <pc:sldMkLst>
          <pc:docMk/>
          <pc:sldMk cId="878374386" sldId="360"/>
        </pc:sldMkLst>
        <pc:spChg chg="mod">
          <ac:chgData name="Lamb, Anna" userId="S::amlamb@gateschili.org::c1fcc003-dcb1-404f-a2bb-b6929ae64666" providerId="AD" clId="Web-{59925936-D9AC-41E5-AF36-4754105109A6}" dt="2023-02-05T22:46:10.056" v="92" actId="20577"/>
          <ac:spMkLst>
            <pc:docMk/>
            <pc:sldMk cId="878374386" sldId="360"/>
            <ac:spMk id="2" creationId="{9CF2674E-9B96-49E9-BE1E-8B4BDF2A93C5}"/>
          </ac:spMkLst>
        </pc:spChg>
      </pc:sldChg>
      <pc:sldChg chg="modSp">
        <pc:chgData name="Lamb, Anna" userId="S::amlamb@gateschili.org::c1fcc003-dcb1-404f-a2bb-b6929ae64666" providerId="AD" clId="Web-{59925936-D9AC-41E5-AF36-4754105109A6}" dt="2023-02-05T21:55:55.003" v="90" actId="20577"/>
        <pc:sldMkLst>
          <pc:docMk/>
          <pc:sldMk cId="1282749616" sldId="367"/>
        </pc:sldMkLst>
        <pc:spChg chg="mod">
          <ac:chgData name="Lamb, Anna" userId="S::amlamb@gateschili.org::c1fcc003-dcb1-404f-a2bb-b6929ae64666" providerId="AD" clId="Web-{59925936-D9AC-41E5-AF36-4754105109A6}" dt="2023-02-05T21:55:55.003" v="90" actId="20577"/>
          <ac:spMkLst>
            <pc:docMk/>
            <pc:sldMk cId="1282749616" sldId="367"/>
            <ac:spMk id="10" creationId="{C6E8A511-2D44-4E8F-BFB6-C2CDD6E46C62}"/>
          </ac:spMkLst>
        </pc:spChg>
        <pc:spChg chg="mod">
          <ac:chgData name="Lamb, Anna" userId="S::amlamb@gateschili.org::c1fcc003-dcb1-404f-a2bb-b6929ae64666" providerId="AD" clId="Web-{59925936-D9AC-41E5-AF36-4754105109A6}" dt="2023-02-05T21:53:22.765" v="80" actId="20577"/>
          <ac:spMkLst>
            <pc:docMk/>
            <pc:sldMk cId="1282749616" sldId="367"/>
            <ac:spMk id="13" creationId="{4AC3FB56-69A3-425E-8342-E18D7F072835}"/>
          </ac:spMkLst>
        </pc:spChg>
      </pc:sldChg>
      <pc:sldChg chg="modSp addCm">
        <pc:chgData name="Lamb, Anna" userId="S::amlamb@gateschili.org::c1fcc003-dcb1-404f-a2bb-b6929ae64666" providerId="AD" clId="Web-{59925936-D9AC-41E5-AF36-4754105109A6}" dt="2023-02-05T21:52:18.951" v="75"/>
        <pc:sldMkLst>
          <pc:docMk/>
          <pc:sldMk cId="3179679837" sldId="456"/>
        </pc:sldMkLst>
        <pc:spChg chg="mod">
          <ac:chgData name="Lamb, Anna" userId="S::amlamb@gateschili.org::c1fcc003-dcb1-404f-a2bb-b6929ae64666" providerId="AD" clId="Web-{59925936-D9AC-41E5-AF36-4754105109A6}" dt="2023-02-05T21:39:03.887" v="20" actId="20577"/>
          <ac:spMkLst>
            <pc:docMk/>
            <pc:sldMk cId="3179679837" sldId="456"/>
            <ac:spMk id="4099" creationId="{00000000-0000-0000-0000-000000000000}"/>
          </ac:spMkLst>
        </pc:spChg>
      </pc:sldChg>
    </pc:docChg>
  </pc:docChgLst>
  <pc:docChgLst>
    <pc:chgData name="Lamb, Anna" userId="S::amlamb@gateschili.org::c1fcc003-dcb1-404f-a2bb-b6929ae64666" providerId="AD" clId="Web-{F67F97AF-EF8A-FACF-8B5F-8D5B507FD7F7}"/>
    <pc:docChg chg="modSld">
      <pc:chgData name="Lamb, Anna" userId="S::amlamb@gateschili.org::c1fcc003-dcb1-404f-a2bb-b6929ae64666" providerId="AD" clId="Web-{F67F97AF-EF8A-FACF-8B5F-8D5B507FD7F7}" dt="2022-03-14T19:06:38.132" v="27" actId="20577"/>
      <pc:docMkLst>
        <pc:docMk/>
      </pc:docMkLst>
      <pc:sldChg chg="modSp">
        <pc:chgData name="Lamb, Anna" userId="S::amlamb@gateschili.org::c1fcc003-dcb1-404f-a2bb-b6929ae64666" providerId="AD" clId="Web-{F67F97AF-EF8A-FACF-8B5F-8D5B507FD7F7}" dt="2022-03-14T19:06:38.132" v="27" actId="20577"/>
        <pc:sldMkLst>
          <pc:docMk/>
          <pc:sldMk cId="712901939" sldId="494"/>
        </pc:sldMkLst>
        <pc:spChg chg="mod">
          <ac:chgData name="Lamb, Anna" userId="S::amlamb@gateschili.org::c1fcc003-dcb1-404f-a2bb-b6929ae64666" providerId="AD" clId="Web-{F67F97AF-EF8A-FACF-8B5F-8D5B507FD7F7}" dt="2022-03-14T19:06:38.132" v="27" actId="20577"/>
          <ac:spMkLst>
            <pc:docMk/>
            <pc:sldMk cId="712901939" sldId="494"/>
            <ac:spMk id="5" creationId="{1C6875A9-25AC-4ED6-8CD8-6D676EFD56BB}"/>
          </ac:spMkLst>
        </pc:spChg>
      </pc:sldChg>
    </pc:docChg>
  </pc:docChgLst>
  <pc:docChgLst>
    <pc:chgData name="Sanford, Sally" userId="S::sjsanford@gateschili.org::43f05d94-43c8-44d5-ae1b-87f5ba93de40" providerId="AD" clId="Web-{D5B733D2-20A5-DB2B-CE6E-12B82A6130BC}"/>
    <pc:docChg chg="mod">
      <pc:chgData name="Sanford, Sally" userId="S::sjsanford@gateschili.org::43f05d94-43c8-44d5-ae1b-87f5ba93de40" providerId="AD" clId="Web-{D5B733D2-20A5-DB2B-CE6E-12B82A6130BC}" dt="2024-02-21T14:57:39.432" v="1"/>
      <pc:docMkLst>
        <pc:docMk/>
      </pc:docMkLst>
      <pc:sldChg chg="modCm">
        <pc:chgData name="Sanford, Sally" userId="S::sjsanford@gateschili.org::43f05d94-43c8-44d5-ae1b-87f5ba93de40" providerId="AD" clId="Web-{D5B733D2-20A5-DB2B-CE6E-12B82A6130BC}" dt="2024-02-21T14:57:39.432" v="1"/>
        <pc:sldMkLst>
          <pc:docMk/>
          <pc:sldMk cId="4028679123" sldId="504"/>
        </pc:sldMkLst>
        <pc:extLst>
          <p:ext xmlns:p="http://schemas.openxmlformats.org/presentationml/2006/main" uri="{D6D511B9-2390-475A-947B-AFAB55BFBCF1}">
            <pc226:cmChg xmlns:pc226="http://schemas.microsoft.com/office/powerpoint/2022/06/main/command" chg="">
              <pc226:chgData name="Sanford, Sally" userId="S::sjsanford@gateschili.org::43f05d94-43c8-44d5-ae1b-87f5ba93de40" providerId="AD" clId="Web-{D5B733D2-20A5-DB2B-CE6E-12B82A6130BC}" dt="2024-02-21T14:57:39.432" v="1"/>
              <pc2:cmMkLst xmlns:pc2="http://schemas.microsoft.com/office/powerpoint/2019/9/main/command">
                <pc:docMk/>
                <pc:sldMk cId="4028679123" sldId="504"/>
                <pc2:cmMk id="{DA3695A9-C087-4EF8-B156-F41578342A83}"/>
              </pc2:cmMkLst>
              <pc226:cmRplyChg chg="add">
                <pc226:chgData name="Sanford, Sally" userId="S::sjsanford@gateschili.org::43f05d94-43c8-44d5-ae1b-87f5ba93de40" providerId="AD" clId="Web-{D5B733D2-20A5-DB2B-CE6E-12B82A6130BC}" dt="2024-02-21T14:57:39.432" v="1"/>
                <pc2:cmRplyMkLst xmlns:pc2="http://schemas.microsoft.com/office/powerpoint/2019/9/main/command">
                  <pc:docMk/>
                  <pc:sldMk cId="4028679123" sldId="504"/>
                  <pc2:cmMk id="{DA3695A9-C087-4EF8-B156-F41578342A83}"/>
                  <pc2:cmRplyMk id="{97F90284-F766-48D3-8C60-1E32E0A3720F}"/>
                </pc2:cmRplyMkLst>
              </pc226:cmRplyChg>
            </pc226:cmChg>
          </p:ext>
        </pc:extLst>
      </pc:sldChg>
    </pc:docChg>
  </pc:docChgLst>
  <pc:docChgLst>
    <pc:chgData name="Mitchell Ball" userId="eec85cbd-8a3b-4713-a927-0ef9674b5c24" providerId="ADAL" clId="{E7E616A6-4C6B-45E5-8870-DD3195827188}"/>
    <pc:docChg chg="undo redo custSel addSld delSld modSld sldOrd modNotesMaster">
      <pc:chgData name="Mitchell Ball" userId="eec85cbd-8a3b-4713-a927-0ef9674b5c24" providerId="ADAL" clId="{E7E616A6-4C6B-45E5-8870-DD3195827188}" dt="2023-02-15T22:19:29.553" v="2626" actId="1592"/>
      <pc:docMkLst>
        <pc:docMk/>
      </pc:docMkLst>
      <pc:sldChg chg="modSp mod">
        <pc:chgData name="Mitchell Ball" userId="eec85cbd-8a3b-4713-a927-0ef9674b5c24" providerId="ADAL" clId="{E7E616A6-4C6B-45E5-8870-DD3195827188}" dt="2023-02-13T16:40:07.074" v="799" actId="20577"/>
        <pc:sldMkLst>
          <pc:docMk/>
          <pc:sldMk cId="1318005134" sldId="259"/>
        </pc:sldMkLst>
        <pc:spChg chg="mod">
          <ac:chgData name="Mitchell Ball" userId="eec85cbd-8a3b-4713-a927-0ef9674b5c24" providerId="ADAL" clId="{E7E616A6-4C6B-45E5-8870-DD3195827188}" dt="2023-02-13T16:40:07.074" v="799" actId="20577"/>
          <ac:spMkLst>
            <pc:docMk/>
            <pc:sldMk cId="1318005134" sldId="259"/>
            <ac:spMk id="3" creationId="{00000000-0000-0000-0000-000000000000}"/>
          </ac:spMkLst>
        </pc:spChg>
      </pc:sldChg>
      <pc:sldChg chg="modSp mod addCm modCm">
        <pc:chgData name="Mitchell Ball" userId="eec85cbd-8a3b-4713-a927-0ef9674b5c24" providerId="ADAL" clId="{E7E616A6-4C6B-45E5-8870-DD3195827188}" dt="2023-02-15T19:08:41.086" v="1445" actId="20577"/>
        <pc:sldMkLst>
          <pc:docMk/>
          <pc:sldMk cId="920888955" sldId="266"/>
        </pc:sldMkLst>
        <pc:spChg chg="mod">
          <ac:chgData name="Mitchell Ball" userId="eec85cbd-8a3b-4713-a927-0ef9674b5c24" providerId="ADAL" clId="{E7E616A6-4C6B-45E5-8870-DD3195827188}" dt="2023-02-15T19:08:41.086" v="1445" actId="20577"/>
          <ac:spMkLst>
            <pc:docMk/>
            <pc:sldMk cId="920888955" sldId="266"/>
            <ac:spMk id="3" creationId="{00000000-0000-0000-0000-000000000000}"/>
          </ac:spMkLst>
        </pc:spChg>
      </pc:sldChg>
      <pc:sldChg chg="modSp mod">
        <pc:chgData name="Mitchell Ball" userId="eec85cbd-8a3b-4713-a927-0ef9674b5c24" providerId="ADAL" clId="{E7E616A6-4C6B-45E5-8870-DD3195827188}" dt="2023-02-15T19:04:18.224" v="1379"/>
        <pc:sldMkLst>
          <pc:docMk/>
          <pc:sldMk cId="4080174211" sldId="271"/>
        </pc:sldMkLst>
        <pc:graphicFrameChg chg="mod">
          <ac:chgData name="Mitchell Ball" userId="eec85cbd-8a3b-4713-a927-0ef9674b5c24" providerId="ADAL" clId="{E7E616A6-4C6B-45E5-8870-DD3195827188}" dt="2023-02-15T19:04:18.224" v="1379"/>
          <ac:graphicFrameMkLst>
            <pc:docMk/>
            <pc:sldMk cId="4080174211" sldId="271"/>
            <ac:graphicFrameMk id="7" creationId="{93E5FAD6-9DD6-4C95-A127-F5F379209D81}"/>
          </ac:graphicFrameMkLst>
        </pc:graphicFrameChg>
      </pc:sldChg>
      <pc:sldChg chg="modSp mod">
        <pc:chgData name="Mitchell Ball" userId="eec85cbd-8a3b-4713-a927-0ef9674b5c24" providerId="ADAL" clId="{E7E616A6-4C6B-45E5-8870-DD3195827188}" dt="2023-02-15T20:02:26.973" v="1693" actId="20577"/>
        <pc:sldMkLst>
          <pc:docMk/>
          <pc:sldMk cId="3619191033" sldId="278"/>
        </pc:sldMkLst>
        <pc:spChg chg="mod">
          <ac:chgData name="Mitchell Ball" userId="eec85cbd-8a3b-4713-a927-0ef9674b5c24" providerId="ADAL" clId="{E7E616A6-4C6B-45E5-8870-DD3195827188}" dt="2023-02-15T20:02:26.973" v="1693" actId="20577"/>
          <ac:spMkLst>
            <pc:docMk/>
            <pc:sldMk cId="3619191033" sldId="278"/>
            <ac:spMk id="3" creationId="{0DE1D243-108A-D01E-5FB4-1F0CAD992B82}"/>
          </ac:spMkLst>
        </pc:spChg>
        <pc:spChg chg="mod">
          <ac:chgData name="Mitchell Ball" userId="eec85cbd-8a3b-4713-a927-0ef9674b5c24" providerId="ADAL" clId="{E7E616A6-4C6B-45E5-8870-DD3195827188}" dt="2023-02-13T16:04:25.306" v="379" actId="20577"/>
          <ac:spMkLst>
            <pc:docMk/>
            <pc:sldMk cId="3619191033" sldId="278"/>
            <ac:spMk id="4099" creationId="{00000000-0000-0000-0000-000000000000}"/>
          </ac:spMkLst>
        </pc:spChg>
      </pc:sldChg>
      <pc:sldChg chg="addCm modCm">
        <pc:chgData name="Mitchell Ball" userId="eec85cbd-8a3b-4713-a927-0ef9674b5c24" providerId="ADAL" clId="{E7E616A6-4C6B-45E5-8870-DD3195827188}" dt="2023-02-15T15:25:52.774" v="1348" actId="1589"/>
        <pc:sldMkLst>
          <pc:docMk/>
          <pc:sldMk cId="878374386" sldId="360"/>
        </pc:sldMkLst>
      </pc:sldChg>
      <pc:sldChg chg="modSp mod">
        <pc:chgData name="Mitchell Ball" userId="eec85cbd-8a3b-4713-a927-0ef9674b5c24" providerId="ADAL" clId="{E7E616A6-4C6B-45E5-8870-DD3195827188}" dt="2023-02-15T00:44:54.544" v="943" actId="14100"/>
        <pc:sldMkLst>
          <pc:docMk/>
          <pc:sldMk cId="1282749616" sldId="367"/>
        </pc:sldMkLst>
        <pc:spChg chg="mod">
          <ac:chgData name="Mitchell Ball" userId="eec85cbd-8a3b-4713-a927-0ef9674b5c24" providerId="ADAL" clId="{E7E616A6-4C6B-45E5-8870-DD3195827188}" dt="2023-02-15T00:44:54.544" v="943" actId="14100"/>
          <ac:spMkLst>
            <pc:docMk/>
            <pc:sldMk cId="1282749616" sldId="367"/>
            <ac:spMk id="4" creationId="{A2D4A047-01A3-4E9A-8EDD-2EF38AF81984}"/>
          </ac:spMkLst>
        </pc:spChg>
        <pc:spChg chg="mod">
          <ac:chgData name="Mitchell Ball" userId="eec85cbd-8a3b-4713-a927-0ef9674b5c24" providerId="ADAL" clId="{E7E616A6-4C6B-45E5-8870-DD3195827188}" dt="2023-02-15T00:44:31.249" v="940" actId="27636"/>
          <ac:spMkLst>
            <pc:docMk/>
            <pc:sldMk cId="1282749616" sldId="367"/>
            <ac:spMk id="10" creationId="{C6E8A511-2D44-4E8F-BFB6-C2CDD6E46C62}"/>
          </ac:spMkLst>
        </pc:spChg>
      </pc:sldChg>
      <pc:sldChg chg="modSp mod delCm">
        <pc:chgData name="Mitchell Ball" userId="eec85cbd-8a3b-4713-a927-0ef9674b5c24" providerId="ADAL" clId="{E7E616A6-4C6B-45E5-8870-DD3195827188}" dt="2023-02-15T22:19:29.553" v="2626" actId="1592"/>
        <pc:sldMkLst>
          <pc:docMk/>
          <pc:sldMk cId="1815222604" sldId="383"/>
        </pc:sldMkLst>
        <pc:spChg chg="mod">
          <ac:chgData name="Mitchell Ball" userId="eec85cbd-8a3b-4713-a927-0ef9674b5c24" providerId="ADAL" clId="{E7E616A6-4C6B-45E5-8870-DD3195827188}" dt="2023-02-13T16:39:58.931" v="797" actId="20577"/>
          <ac:spMkLst>
            <pc:docMk/>
            <pc:sldMk cId="1815222604" sldId="383"/>
            <ac:spMk id="3" creationId="{868709C9-559A-4CC9-9072-3F925F59E179}"/>
          </ac:spMkLst>
        </pc:spChg>
      </pc:sldChg>
      <pc:sldChg chg="addCm modCm">
        <pc:chgData name="Mitchell Ball" userId="eec85cbd-8a3b-4713-a927-0ef9674b5c24" providerId="ADAL" clId="{E7E616A6-4C6B-45E5-8870-DD3195827188}" dt="2023-02-13T15:57:32.331" v="143"/>
        <pc:sldMkLst>
          <pc:docMk/>
          <pc:sldMk cId="2085729377" sldId="388"/>
        </pc:sldMkLst>
      </pc:sldChg>
      <pc:sldChg chg="modSp mod">
        <pc:chgData name="Mitchell Ball" userId="eec85cbd-8a3b-4713-a927-0ef9674b5c24" providerId="ADAL" clId="{E7E616A6-4C6B-45E5-8870-DD3195827188}" dt="2023-02-15T21:36:02.390" v="2236" actId="1076"/>
        <pc:sldMkLst>
          <pc:docMk/>
          <pc:sldMk cId="1556551508" sldId="394"/>
        </pc:sldMkLst>
        <pc:graphicFrameChg chg="modGraphic">
          <ac:chgData name="Mitchell Ball" userId="eec85cbd-8a3b-4713-a927-0ef9674b5c24" providerId="ADAL" clId="{E7E616A6-4C6B-45E5-8870-DD3195827188}" dt="2023-02-13T16:40:21.015" v="801" actId="20577"/>
          <ac:graphicFrameMkLst>
            <pc:docMk/>
            <pc:sldMk cId="1556551508" sldId="394"/>
            <ac:graphicFrameMk id="3" creationId="{2F5660C6-1085-DB5F-1403-AACA7B4D1175}"/>
          </ac:graphicFrameMkLst>
        </pc:graphicFrameChg>
        <pc:picChg chg="mod">
          <ac:chgData name="Mitchell Ball" userId="eec85cbd-8a3b-4713-a927-0ef9674b5c24" providerId="ADAL" clId="{E7E616A6-4C6B-45E5-8870-DD3195827188}" dt="2023-02-15T21:36:02.390" v="2236" actId="1076"/>
          <ac:picMkLst>
            <pc:docMk/>
            <pc:sldMk cId="1556551508" sldId="394"/>
            <ac:picMk id="3" creationId="{A05CA20E-3056-49BC-5063-863BB29814D7}"/>
          </ac:picMkLst>
        </pc:picChg>
      </pc:sldChg>
      <pc:sldChg chg="modSp mod">
        <pc:chgData name="Mitchell Ball" userId="eec85cbd-8a3b-4713-a927-0ef9674b5c24" providerId="ADAL" clId="{E7E616A6-4C6B-45E5-8870-DD3195827188}" dt="2023-02-13T16:02:35.457" v="310" actId="1076"/>
        <pc:sldMkLst>
          <pc:docMk/>
          <pc:sldMk cId="2614945501" sldId="398"/>
        </pc:sldMkLst>
        <pc:spChg chg="mod">
          <ac:chgData name="Mitchell Ball" userId="eec85cbd-8a3b-4713-a927-0ef9674b5c24" providerId="ADAL" clId="{E7E616A6-4C6B-45E5-8870-DD3195827188}" dt="2023-02-13T16:02:35.457" v="310" actId="1076"/>
          <ac:spMkLst>
            <pc:docMk/>
            <pc:sldMk cId="2614945501" sldId="398"/>
            <ac:spMk id="8" creationId="{7592D3AC-4C09-4A08-8B39-8E988F795964}"/>
          </ac:spMkLst>
        </pc:spChg>
      </pc:sldChg>
      <pc:sldChg chg="addCm">
        <pc:chgData name="Mitchell Ball" userId="eec85cbd-8a3b-4713-a927-0ef9674b5c24" providerId="ADAL" clId="{E7E616A6-4C6B-45E5-8870-DD3195827188}" dt="2023-02-15T00:57:40.497" v="951" actId="1589"/>
        <pc:sldMkLst>
          <pc:docMk/>
          <pc:sldMk cId="3487136881" sldId="403"/>
        </pc:sldMkLst>
      </pc:sldChg>
      <pc:sldChg chg="modNotesTx">
        <pc:chgData name="Mitchell Ball" userId="eec85cbd-8a3b-4713-a927-0ef9674b5c24" providerId="ADAL" clId="{E7E616A6-4C6B-45E5-8870-DD3195827188}" dt="2023-02-13T16:00:08.750" v="185" actId="20577"/>
        <pc:sldMkLst>
          <pc:docMk/>
          <pc:sldMk cId="3605748945" sldId="404"/>
        </pc:sldMkLst>
      </pc:sldChg>
      <pc:sldChg chg="modSp mod">
        <pc:chgData name="Mitchell Ball" userId="eec85cbd-8a3b-4713-a927-0ef9674b5c24" providerId="ADAL" clId="{E7E616A6-4C6B-45E5-8870-DD3195827188}" dt="2023-02-13T15:52:29.073" v="50" actId="20577"/>
        <pc:sldMkLst>
          <pc:docMk/>
          <pc:sldMk cId="3689354239" sldId="410"/>
        </pc:sldMkLst>
        <pc:spChg chg="mod">
          <ac:chgData name="Mitchell Ball" userId="eec85cbd-8a3b-4713-a927-0ef9674b5c24" providerId="ADAL" clId="{E7E616A6-4C6B-45E5-8870-DD3195827188}" dt="2023-02-13T15:52:29.073" v="50" actId="20577"/>
          <ac:spMkLst>
            <pc:docMk/>
            <pc:sldMk cId="3689354239" sldId="410"/>
            <ac:spMk id="14" creationId="{A2DFE90F-FA49-4A29-8392-A47C41DE34AE}"/>
          </ac:spMkLst>
        </pc:spChg>
      </pc:sldChg>
      <pc:sldChg chg="modSp mod addCm">
        <pc:chgData name="Mitchell Ball" userId="eec85cbd-8a3b-4713-a927-0ef9674b5c24" providerId="ADAL" clId="{E7E616A6-4C6B-45E5-8870-DD3195827188}" dt="2023-02-15T19:17:22.327" v="1452" actId="20577"/>
        <pc:sldMkLst>
          <pc:docMk/>
          <pc:sldMk cId="2949022439" sldId="413"/>
        </pc:sldMkLst>
        <pc:spChg chg="mod">
          <ac:chgData name="Mitchell Ball" userId="eec85cbd-8a3b-4713-a927-0ef9674b5c24" providerId="ADAL" clId="{E7E616A6-4C6B-45E5-8870-DD3195827188}" dt="2023-02-15T19:17:22.327" v="1452" actId="20577"/>
          <ac:spMkLst>
            <pc:docMk/>
            <pc:sldMk cId="2949022439" sldId="413"/>
            <ac:spMk id="10" creationId="{1D908EF5-A1A6-4671-B13F-9DD9742D3270}"/>
          </ac:spMkLst>
        </pc:spChg>
      </pc:sldChg>
      <pc:sldChg chg="addCm">
        <pc:chgData name="Mitchell Ball" userId="eec85cbd-8a3b-4713-a927-0ef9674b5c24" providerId="ADAL" clId="{E7E616A6-4C6B-45E5-8870-DD3195827188}" dt="2023-02-15T01:15:42.515" v="1338" actId="1589"/>
        <pc:sldMkLst>
          <pc:docMk/>
          <pc:sldMk cId="531867847" sldId="414"/>
        </pc:sldMkLst>
      </pc:sldChg>
      <pc:sldChg chg="modSp mod modNotesTx">
        <pc:chgData name="Mitchell Ball" userId="eec85cbd-8a3b-4713-a927-0ef9674b5c24" providerId="ADAL" clId="{E7E616A6-4C6B-45E5-8870-DD3195827188}" dt="2023-02-15T21:08:03.027" v="1863" actId="20577"/>
        <pc:sldMkLst>
          <pc:docMk/>
          <pc:sldMk cId="886269149" sldId="417"/>
        </pc:sldMkLst>
        <pc:spChg chg="mod">
          <ac:chgData name="Mitchell Ball" userId="eec85cbd-8a3b-4713-a927-0ef9674b5c24" providerId="ADAL" clId="{E7E616A6-4C6B-45E5-8870-DD3195827188}" dt="2023-02-15T00:59:03.952" v="1011" actId="20577"/>
          <ac:spMkLst>
            <pc:docMk/>
            <pc:sldMk cId="886269149" sldId="417"/>
            <ac:spMk id="2" creationId="{00000000-0000-0000-0000-000000000000}"/>
          </ac:spMkLst>
        </pc:spChg>
      </pc:sldChg>
      <pc:sldChg chg="modSp mod">
        <pc:chgData name="Mitchell Ball" userId="eec85cbd-8a3b-4713-a927-0ef9674b5c24" providerId="ADAL" clId="{E7E616A6-4C6B-45E5-8870-DD3195827188}" dt="2023-02-15T21:47:22.851" v="2533" actId="20577"/>
        <pc:sldMkLst>
          <pc:docMk/>
          <pc:sldMk cId="616153146" sldId="419"/>
        </pc:sldMkLst>
        <pc:spChg chg="mod">
          <ac:chgData name="Mitchell Ball" userId="eec85cbd-8a3b-4713-a927-0ef9674b5c24" providerId="ADAL" clId="{E7E616A6-4C6B-45E5-8870-DD3195827188}" dt="2023-02-15T21:47:22.851" v="2533" actId="20577"/>
          <ac:spMkLst>
            <pc:docMk/>
            <pc:sldMk cId="616153146" sldId="419"/>
            <ac:spMk id="3" creationId="{00000000-0000-0000-0000-000000000000}"/>
          </ac:spMkLst>
        </pc:spChg>
      </pc:sldChg>
      <pc:sldChg chg="addSp modSp mod addCm">
        <pc:chgData name="Mitchell Ball" userId="eec85cbd-8a3b-4713-a927-0ef9674b5c24" providerId="ADAL" clId="{E7E616A6-4C6B-45E5-8870-DD3195827188}" dt="2023-02-15T01:03:13.121" v="1113" actId="1589"/>
        <pc:sldMkLst>
          <pc:docMk/>
          <pc:sldMk cId="826839765" sldId="427"/>
        </pc:sldMkLst>
        <pc:spChg chg="add mod">
          <ac:chgData name="Mitchell Ball" userId="eec85cbd-8a3b-4713-a927-0ef9674b5c24" providerId="ADAL" clId="{E7E616A6-4C6B-45E5-8870-DD3195827188}" dt="2023-02-15T01:02:00.075" v="1112" actId="1076"/>
          <ac:spMkLst>
            <pc:docMk/>
            <pc:sldMk cId="826839765" sldId="427"/>
            <ac:spMk id="12" creationId="{0E4BD7AF-E74A-48F2-99B4-66F44C1EDB53}"/>
          </ac:spMkLst>
        </pc:spChg>
      </pc:sldChg>
      <pc:sldChg chg="addCm">
        <pc:chgData name="Mitchell Ball" userId="eec85cbd-8a3b-4713-a927-0ef9674b5c24" providerId="ADAL" clId="{E7E616A6-4C6B-45E5-8870-DD3195827188}" dt="2023-02-15T00:49:36.091" v="947" actId="1589"/>
        <pc:sldMkLst>
          <pc:docMk/>
          <pc:sldMk cId="2850868364" sldId="433"/>
        </pc:sldMkLst>
      </pc:sldChg>
      <pc:sldChg chg="modSp mod">
        <pc:chgData name="Mitchell Ball" userId="eec85cbd-8a3b-4713-a927-0ef9674b5c24" providerId="ADAL" clId="{E7E616A6-4C6B-45E5-8870-DD3195827188}" dt="2023-02-13T16:31:23.374" v="792" actId="20577"/>
        <pc:sldMkLst>
          <pc:docMk/>
          <pc:sldMk cId="2217163295" sldId="434"/>
        </pc:sldMkLst>
        <pc:spChg chg="mod">
          <ac:chgData name="Mitchell Ball" userId="eec85cbd-8a3b-4713-a927-0ef9674b5c24" providerId="ADAL" clId="{E7E616A6-4C6B-45E5-8870-DD3195827188}" dt="2023-02-13T16:31:23.374" v="792" actId="20577"/>
          <ac:spMkLst>
            <pc:docMk/>
            <pc:sldMk cId="2217163295" sldId="434"/>
            <ac:spMk id="5" creationId="{21762160-3DC6-4226-9BD4-55A7F677E6A2}"/>
          </ac:spMkLst>
        </pc:spChg>
      </pc:sldChg>
      <pc:sldChg chg="addCm">
        <pc:chgData name="Mitchell Ball" userId="eec85cbd-8a3b-4713-a927-0ef9674b5c24" providerId="ADAL" clId="{E7E616A6-4C6B-45E5-8870-DD3195827188}" dt="2023-02-15T01:06:04.143" v="1117" actId="1589"/>
        <pc:sldMkLst>
          <pc:docMk/>
          <pc:sldMk cId="4057457268" sldId="444"/>
        </pc:sldMkLst>
      </pc:sldChg>
      <pc:sldChg chg="modSp mod modNotesTx">
        <pc:chgData name="Mitchell Ball" userId="eec85cbd-8a3b-4713-a927-0ef9674b5c24" providerId="ADAL" clId="{E7E616A6-4C6B-45E5-8870-DD3195827188}" dt="2023-02-15T01:10:08.904" v="1322" actId="20577"/>
        <pc:sldMkLst>
          <pc:docMk/>
          <pc:sldMk cId="2903887842" sldId="446"/>
        </pc:sldMkLst>
        <pc:spChg chg="mod">
          <ac:chgData name="Mitchell Ball" userId="eec85cbd-8a3b-4713-a927-0ef9674b5c24" providerId="ADAL" clId="{E7E616A6-4C6B-45E5-8870-DD3195827188}" dt="2023-02-15T01:10:08.904" v="1322" actId="20577"/>
          <ac:spMkLst>
            <pc:docMk/>
            <pc:sldMk cId="2903887842" sldId="446"/>
            <ac:spMk id="3" creationId="{3F76D10B-BFD3-4702-9122-A978D1FBE12E}"/>
          </ac:spMkLst>
        </pc:spChg>
      </pc:sldChg>
      <pc:sldChg chg="addSp delSp modSp mod modAnim addCm">
        <pc:chgData name="Mitchell Ball" userId="eec85cbd-8a3b-4713-a927-0ef9674b5c24" providerId="ADAL" clId="{E7E616A6-4C6B-45E5-8870-DD3195827188}" dt="2023-02-15T21:29:40.738" v="2087"/>
        <pc:sldMkLst>
          <pc:docMk/>
          <pc:sldMk cId="1486215352" sldId="452"/>
        </pc:sldMkLst>
        <pc:spChg chg="add del">
          <ac:chgData name="Mitchell Ball" userId="eec85cbd-8a3b-4713-a927-0ef9674b5c24" providerId="ADAL" clId="{E7E616A6-4C6B-45E5-8870-DD3195827188}" dt="2023-02-15T21:27:32.975" v="2066" actId="478"/>
          <ac:spMkLst>
            <pc:docMk/>
            <pc:sldMk cId="1486215352" sldId="452"/>
            <ac:spMk id="2" creationId="{2544A3E5-6EAD-4CC1-A767-3148F0CFE36B}"/>
          </ac:spMkLst>
        </pc:spChg>
        <pc:spChg chg="add mod">
          <ac:chgData name="Mitchell Ball" userId="eec85cbd-8a3b-4713-a927-0ef9674b5c24" providerId="ADAL" clId="{E7E616A6-4C6B-45E5-8870-DD3195827188}" dt="2023-02-15T21:29:28.436" v="2086" actId="113"/>
          <ac:spMkLst>
            <pc:docMk/>
            <pc:sldMk cId="1486215352" sldId="452"/>
            <ac:spMk id="3" creationId="{47F2A6C6-4B6F-4696-87B1-826CC098BC86}"/>
          </ac:spMkLst>
        </pc:spChg>
      </pc:sldChg>
      <pc:sldChg chg="modNotesTx">
        <pc:chgData name="Mitchell Ball" userId="eec85cbd-8a3b-4713-a927-0ef9674b5c24" providerId="ADAL" clId="{E7E616A6-4C6B-45E5-8870-DD3195827188}" dt="2023-02-15T01:14:16.128" v="1336" actId="20577"/>
        <pc:sldMkLst>
          <pc:docMk/>
          <pc:sldMk cId="1454399295" sldId="453"/>
        </pc:sldMkLst>
      </pc:sldChg>
      <pc:sldChg chg="addCm modCm">
        <pc:chgData name="Mitchell Ball" userId="eec85cbd-8a3b-4713-a927-0ef9674b5c24" providerId="ADAL" clId="{E7E616A6-4C6B-45E5-8870-DD3195827188}" dt="2023-02-13T15:59:03.512" v="145"/>
        <pc:sldMkLst>
          <pc:docMk/>
          <pc:sldMk cId="3260175569" sldId="454"/>
        </pc:sldMkLst>
      </pc:sldChg>
      <pc:sldChg chg="modSp mod ord delCm">
        <pc:chgData name="Mitchell Ball" userId="eec85cbd-8a3b-4713-a927-0ef9674b5c24" providerId="ADAL" clId="{E7E616A6-4C6B-45E5-8870-DD3195827188}" dt="2023-02-15T21:01:58.334" v="1780" actId="33524"/>
        <pc:sldMkLst>
          <pc:docMk/>
          <pc:sldMk cId="3179679837" sldId="456"/>
        </pc:sldMkLst>
        <pc:spChg chg="mod">
          <ac:chgData name="Mitchell Ball" userId="eec85cbd-8a3b-4713-a927-0ef9674b5c24" providerId="ADAL" clId="{E7E616A6-4C6B-45E5-8870-DD3195827188}" dt="2023-02-13T16:05:44.478" v="384" actId="20577"/>
          <ac:spMkLst>
            <pc:docMk/>
            <pc:sldMk cId="3179679837" sldId="456"/>
            <ac:spMk id="4098" creationId="{00000000-0000-0000-0000-000000000000}"/>
          </ac:spMkLst>
        </pc:spChg>
        <pc:spChg chg="mod">
          <ac:chgData name="Mitchell Ball" userId="eec85cbd-8a3b-4713-a927-0ef9674b5c24" providerId="ADAL" clId="{E7E616A6-4C6B-45E5-8870-DD3195827188}" dt="2023-02-15T21:01:58.334" v="1780" actId="33524"/>
          <ac:spMkLst>
            <pc:docMk/>
            <pc:sldMk cId="3179679837" sldId="456"/>
            <ac:spMk id="4099" creationId="{00000000-0000-0000-0000-000000000000}"/>
          </ac:spMkLst>
        </pc:spChg>
      </pc:sldChg>
      <pc:sldChg chg="addCm">
        <pc:chgData name="Mitchell Ball" userId="eec85cbd-8a3b-4713-a927-0ef9674b5c24" providerId="ADAL" clId="{E7E616A6-4C6B-45E5-8870-DD3195827188}" dt="2023-02-15T00:52:56.071" v="948" actId="1589"/>
        <pc:sldMkLst>
          <pc:docMk/>
          <pc:sldMk cId="2709545322" sldId="458"/>
        </pc:sldMkLst>
      </pc:sldChg>
      <pc:sldChg chg="addCm">
        <pc:chgData name="Mitchell Ball" userId="eec85cbd-8a3b-4713-a927-0ef9674b5c24" providerId="ADAL" clId="{E7E616A6-4C6B-45E5-8870-DD3195827188}" dt="2023-02-15T15:27:17.438" v="1349" actId="1589"/>
        <pc:sldMkLst>
          <pc:docMk/>
          <pc:sldMk cId="598037628" sldId="460"/>
        </pc:sldMkLst>
      </pc:sldChg>
      <pc:sldChg chg="addCm">
        <pc:chgData name="Mitchell Ball" userId="eec85cbd-8a3b-4713-a927-0ef9674b5c24" providerId="ADAL" clId="{E7E616A6-4C6B-45E5-8870-DD3195827188}" dt="2023-02-15T01:12:10.765" v="1324" actId="1589"/>
        <pc:sldMkLst>
          <pc:docMk/>
          <pc:sldMk cId="1209951088" sldId="464"/>
        </pc:sldMkLst>
      </pc:sldChg>
      <pc:sldChg chg="addCm">
        <pc:chgData name="Mitchell Ball" userId="eec85cbd-8a3b-4713-a927-0ef9674b5c24" providerId="ADAL" clId="{E7E616A6-4C6B-45E5-8870-DD3195827188}" dt="2023-02-15T19:14:14.379" v="1446" actId="1589"/>
        <pc:sldMkLst>
          <pc:docMk/>
          <pc:sldMk cId="3965044293" sldId="465"/>
        </pc:sldMkLst>
      </pc:sldChg>
      <pc:sldChg chg="modSp mod addCm">
        <pc:chgData name="Mitchell Ball" userId="eec85cbd-8a3b-4713-a927-0ef9674b5c24" providerId="ADAL" clId="{E7E616A6-4C6B-45E5-8870-DD3195827188}" dt="2023-02-15T21:17:44.916" v="1940" actId="20577"/>
        <pc:sldMkLst>
          <pc:docMk/>
          <pc:sldMk cId="2874132306" sldId="467"/>
        </pc:sldMkLst>
        <pc:spChg chg="mod">
          <ac:chgData name="Mitchell Ball" userId="eec85cbd-8a3b-4713-a927-0ef9674b5c24" providerId="ADAL" clId="{E7E616A6-4C6B-45E5-8870-DD3195827188}" dt="2023-02-15T21:17:44.916" v="1940" actId="20577"/>
          <ac:spMkLst>
            <pc:docMk/>
            <pc:sldMk cId="2874132306" sldId="467"/>
            <ac:spMk id="5" creationId="{6F0094F6-2C73-4E49-B113-D0D50585286D}"/>
          </ac:spMkLst>
        </pc:spChg>
      </pc:sldChg>
      <pc:sldChg chg="addCm">
        <pc:chgData name="Mitchell Ball" userId="eec85cbd-8a3b-4713-a927-0ef9674b5c24" providerId="ADAL" clId="{E7E616A6-4C6B-45E5-8870-DD3195827188}" dt="2023-02-15T01:17:21.414" v="1339" actId="1589"/>
        <pc:sldMkLst>
          <pc:docMk/>
          <pc:sldMk cId="2122055691" sldId="470"/>
        </pc:sldMkLst>
      </pc:sldChg>
      <pc:sldChg chg="addCm">
        <pc:chgData name="Mitchell Ball" userId="eec85cbd-8a3b-4713-a927-0ef9674b5c24" providerId="ADAL" clId="{E7E616A6-4C6B-45E5-8870-DD3195827188}" dt="2023-02-15T00:57:17.991" v="950" actId="1589"/>
        <pc:sldMkLst>
          <pc:docMk/>
          <pc:sldMk cId="2000484028" sldId="471"/>
        </pc:sldMkLst>
      </pc:sldChg>
      <pc:sldChg chg="addCm modCm">
        <pc:chgData name="Mitchell Ball" userId="eec85cbd-8a3b-4713-a927-0ef9674b5c24" providerId="ADAL" clId="{E7E616A6-4C6B-45E5-8870-DD3195827188}" dt="2023-02-15T01:08:32.672" v="1123"/>
        <pc:sldMkLst>
          <pc:docMk/>
          <pc:sldMk cId="1629499834" sldId="477"/>
        </pc:sldMkLst>
      </pc:sldChg>
      <pc:sldChg chg="modSp mod modNotesTx">
        <pc:chgData name="Mitchell Ball" userId="eec85cbd-8a3b-4713-a927-0ef9674b5c24" providerId="ADAL" clId="{E7E616A6-4C6B-45E5-8870-DD3195827188}" dt="2023-02-15T21:20:40.335" v="2031" actId="20577"/>
        <pc:sldMkLst>
          <pc:docMk/>
          <pc:sldMk cId="3520476669" sldId="489"/>
        </pc:sldMkLst>
        <pc:spChg chg="mod">
          <ac:chgData name="Mitchell Ball" userId="eec85cbd-8a3b-4713-a927-0ef9674b5c24" providerId="ADAL" clId="{E7E616A6-4C6B-45E5-8870-DD3195827188}" dt="2023-02-15T21:20:40.335" v="2031" actId="20577"/>
          <ac:spMkLst>
            <pc:docMk/>
            <pc:sldMk cId="3520476669" sldId="489"/>
            <ac:spMk id="3" creationId="{00000000-0000-0000-0000-000000000000}"/>
          </ac:spMkLst>
        </pc:spChg>
      </pc:sldChg>
      <pc:sldChg chg="modSp mod modNotesTx">
        <pc:chgData name="Mitchell Ball" userId="eec85cbd-8a3b-4713-a927-0ef9674b5c24" providerId="ADAL" clId="{E7E616A6-4C6B-45E5-8870-DD3195827188}" dt="2023-02-15T21:48:05.758" v="2537" actId="20577"/>
        <pc:sldMkLst>
          <pc:docMk/>
          <pc:sldMk cId="660701789" sldId="492"/>
        </pc:sldMkLst>
        <pc:spChg chg="mod">
          <ac:chgData name="Mitchell Ball" userId="eec85cbd-8a3b-4713-a927-0ef9674b5c24" providerId="ADAL" clId="{E7E616A6-4C6B-45E5-8870-DD3195827188}" dt="2023-02-15T21:48:05.758" v="2537" actId="20577"/>
          <ac:spMkLst>
            <pc:docMk/>
            <pc:sldMk cId="660701789" sldId="492"/>
            <ac:spMk id="5" creationId="{1C6875A9-25AC-4ED6-8CD8-6D676EFD56BB}"/>
          </ac:spMkLst>
        </pc:spChg>
      </pc:sldChg>
      <pc:sldChg chg="modSp mod modNotesTx">
        <pc:chgData name="Mitchell Ball" userId="eec85cbd-8a3b-4713-a927-0ef9674b5c24" providerId="ADAL" clId="{E7E616A6-4C6B-45E5-8870-DD3195827188}" dt="2023-02-15T21:51:54.931" v="2623" actId="27636"/>
        <pc:sldMkLst>
          <pc:docMk/>
          <pc:sldMk cId="2620625100" sldId="493"/>
        </pc:sldMkLst>
        <pc:spChg chg="mod">
          <ac:chgData name="Mitchell Ball" userId="eec85cbd-8a3b-4713-a927-0ef9674b5c24" providerId="ADAL" clId="{E7E616A6-4C6B-45E5-8870-DD3195827188}" dt="2023-02-15T21:51:54.931" v="2623" actId="27636"/>
          <ac:spMkLst>
            <pc:docMk/>
            <pc:sldMk cId="2620625100" sldId="493"/>
            <ac:spMk id="5" creationId="{1C6875A9-25AC-4ED6-8CD8-6D676EFD56BB}"/>
          </ac:spMkLst>
        </pc:spChg>
      </pc:sldChg>
      <pc:sldChg chg="modSp mod addCm">
        <pc:chgData name="Mitchell Ball" userId="eec85cbd-8a3b-4713-a927-0ef9674b5c24" providerId="ADAL" clId="{E7E616A6-4C6B-45E5-8870-DD3195827188}" dt="2023-02-15T19:25:24.548" v="1463" actId="20577"/>
        <pc:sldMkLst>
          <pc:docMk/>
          <pc:sldMk cId="712901939" sldId="494"/>
        </pc:sldMkLst>
        <pc:spChg chg="mod">
          <ac:chgData name="Mitchell Ball" userId="eec85cbd-8a3b-4713-a927-0ef9674b5c24" providerId="ADAL" clId="{E7E616A6-4C6B-45E5-8870-DD3195827188}" dt="2023-02-15T19:25:24.548" v="1463" actId="20577"/>
          <ac:spMkLst>
            <pc:docMk/>
            <pc:sldMk cId="712901939" sldId="494"/>
            <ac:spMk id="5" creationId="{1C6875A9-25AC-4ED6-8CD8-6D676EFD56BB}"/>
          </ac:spMkLst>
        </pc:spChg>
      </pc:sldChg>
      <pc:sldChg chg="modSp mod">
        <pc:chgData name="Mitchell Ball" userId="eec85cbd-8a3b-4713-a927-0ef9674b5c24" providerId="ADAL" clId="{E7E616A6-4C6B-45E5-8870-DD3195827188}" dt="2023-02-15T21:26:47.488" v="2064" actId="20577"/>
        <pc:sldMkLst>
          <pc:docMk/>
          <pc:sldMk cId="2629418037" sldId="496"/>
        </pc:sldMkLst>
        <pc:spChg chg="mod">
          <ac:chgData name="Mitchell Ball" userId="eec85cbd-8a3b-4713-a927-0ef9674b5c24" providerId="ADAL" clId="{E7E616A6-4C6B-45E5-8870-DD3195827188}" dt="2023-02-15T21:26:47.488" v="2064" actId="20577"/>
          <ac:spMkLst>
            <pc:docMk/>
            <pc:sldMk cId="2629418037" sldId="496"/>
            <ac:spMk id="3" creationId="{8CC36774-3945-47E1-A90E-995BD66CD554}"/>
          </ac:spMkLst>
        </pc:spChg>
      </pc:sldChg>
      <pc:sldChg chg="addCm">
        <pc:chgData name="Mitchell Ball" userId="eec85cbd-8a3b-4713-a927-0ef9674b5c24" providerId="ADAL" clId="{E7E616A6-4C6B-45E5-8870-DD3195827188}" dt="2023-02-15T01:05:02.439" v="1115" actId="1589"/>
        <pc:sldMkLst>
          <pc:docMk/>
          <pc:sldMk cId="2514409367" sldId="497"/>
        </pc:sldMkLst>
      </pc:sldChg>
      <pc:sldChg chg="addSp modSp mod">
        <pc:chgData name="Mitchell Ball" userId="eec85cbd-8a3b-4713-a927-0ef9674b5c24" providerId="ADAL" clId="{E7E616A6-4C6B-45E5-8870-DD3195827188}" dt="2023-02-13T16:26:56.692" v="541" actId="20577"/>
        <pc:sldMkLst>
          <pc:docMk/>
          <pc:sldMk cId="752352359" sldId="501"/>
        </pc:sldMkLst>
        <pc:spChg chg="add mod">
          <ac:chgData name="Mitchell Ball" userId="eec85cbd-8a3b-4713-a927-0ef9674b5c24" providerId="ADAL" clId="{E7E616A6-4C6B-45E5-8870-DD3195827188}" dt="2023-02-13T16:26:56.692" v="541" actId="20577"/>
          <ac:spMkLst>
            <pc:docMk/>
            <pc:sldMk cId="752352359" sldId="501"/>
            <ac:spMk id="16" creationId="{DDF3E76E-1EE0-4F6B-92BE-B6B7556EADBF}"/>
          </ac:spMkLst>
        </pc:spChg>
      </pc:sldChg>
      <pc:sldChg chg="modNotesTx">
        <pc:chgData name="Mitchell Ball" userId="eec85cbd-8a3b-4713-a927-0ef9674b5c24" providerId="ADAL" clId="{E7E616A6-4C6B-45E5-8870-DD3195827188}" dt="2023-02-13T16:30:02.905" v="731" actId="20577"/>
        <pc:sldMkLst>
          <pc:docMk/>
          <pc:sldMk cId="2333447758" sldId="503"/>
        </pc:sldMkLst>
      </pc:sldChg>
      <pc:sldChg chg="modSp addCm modCm">
        <pc:chgData name="Mitchell Ball" userId="eec85cbd-8a3b-4713-a927-0ef9674b5c24" providerId="ADAL" clId="{E7E616A6-4C6B-45E5-8870-DD3195827188}" dt="2023-02-15T21:02:12.220" v="1781"/>
        <pc:sldMkLst>
          <pc:docMk/>
          <pc:sldMk cId="4028679123" sldId="504"/>
        </pc:sldMkLst>
        <pc:graphicFrameChg chg="mod">
          <ac:chgData name="Mitchell Ball" userId="eec85cbd-8a3b-4713-a927-0ef9674b5c24" providerId="ADAL" clId="{E7E616A6-4C6B-45E5-8870-DD3195827188}" dt="2023-02-15T21:02:12.220" v="1781"/>
          <ac:graphicFrameMkLst>
            <pc:docMk/>
            <pc:sldMk cId="4028679123" sldId="504"/>
            <ac:graphicFrameMk id="7" creationId="{B170D8B0-618E-4697-A093-6B7CA086C32E}"/>
          </ac:graphicFrameMkLst>
        </pc:graphicFrameChg>
      </pc:sldChg>
      <pc:sldChg chg="modSp mod addCm">
        <pc:chgData name="Mitchell Ball" userId="eec85cbd-8a3b-4713-a927-0ef9674b5c24" providerId="ADAL" clId="{E7E616A6-4C6B-45E5-8870-DD3195827188}" dt="2023-02-15T18:36:13.537" v="1370" actId="20577"/>
        <pc:sldMkLst>
          <pc:docMk/>
          <pc:sldMk cId="2559001902" sldId="509"/>
        </pc:sldMkLst>
        <pc:graphicFrameChg chg="modGraphic">
          <ac:chgData name="Mitchell Ball" userId="eec85cbd-8a3b-4713-a927-0ef9674b5c24" providerId="ADAL" clId="{E7E616A6-4C6B-45E5-8870-DD3195827188}" dt="2023-02-15T18:36:13.537" v="1370" actId="20577"/>
          <ac:graphicFrameMkLst>
            <pc:docMk/>
            <pc:sldMk cId="2559001902" sldId="509"/>
            <ac:graphicFrameMk id="25" creationId="{4AC05CE7-5BD7-43CC-8431-7684EFF44B4F}"/>
          </ac:graphicFrameMkLst>
        </pc:graphicFrameChg>
      </pc:sldChg>
      <pc:sldChg chg="addSp modSp mod modAnim">
        <pc:chgData name="Mitchell Ball" userId="eec85cbd-8a3b-4713-a927-0ef9674b5c24" providerId="ADAL" clId="{E7E616A6-4C6B-45E5-8870-DD3195827188}" dt="2023-02-15T20:55:46.666" v="1699" actId="1076"/>
        <pc:sldMkLst>
          <pc:docMk/>
          <pc:sldMk cId="2710510665" sldId="510"/>
        </pc:sldMkLst>
        <pc:spChg chg="add mod">
          <ac:chgData name="Mitchell Ball" userId="eec85cbd-8a3b-4713-a927-0ef9674b5c24" providerId="ADAL" clId="{E7E616A6-4C6B-45E5-8870-DD3195827188}" dt="2023-02-15T20:55:34.079" v="1697" actId="14100"/>
          <ac:spMkLst>
            <pc:docMk/>
            <pc:sldMk cId="2710510665" sldId="510"/>
            <ac:spMk id="6" creationId="{D208F4E9-1BEC-486C-A823-CB6403D2B7A3}"/>
          </ac:spMkLst>
        </pc:spChg>
        <pc:spChg chg="add mod">
          <ac:chgData name="Mitchell Ball" userId="eec85cbd-8a3b-4713-a927-0ef9674b5c24" providerId="ADAL" clId="{E7E616A6-4C6B-45E5-8870-DD3195827188}" dt="2023-02-15T20:55:46.666" v="1699" actId="1076"/>
          <ac:spMkLst>
            <pc:docMk/>
            <pc:sldMk cId="2710510665" sldId="510"/>
            <ac:spMk id="7" creationId="{974A29DF-369C-420D-9C57-15B6696364FB}"/>
          </ac:spMkLst>
        </pc:spChg>
      </pc:sldChg>
      <pc:sldChg chg="modSp add mod">
        <pc:chgData name="Mitchell Ball" userId="eec85cbd-8a3b-4713-a927-0ef9674b5c24" providerId="ADAL" clId="{E7E616A6-4C6B-45E5-8870-DD3195827188}" dt="2023-02-15T21:41:29.473" v="2425" actId="1076"/>
        <pc:sldMkLst>
          <pc:docMk/>
          <pc:sldMk cId="2371532840" sldId="512"/>
        </pc:sldMkLst>
        <pc:spChg chg="mod">
          <ac:chgData name="Mitchell Ball" userId="eec85cbd-8a3b-4713-a927-0ef9674b5c24" providerId="ADAL" clId="{E7E616A6-4C6B-45E5-8870-DD3195827188}" dt="2023-02-15T21:41:25.791" v="2424" actId="1076"/>
          <ac:spMkLst>
            <pc:docMk/>
            <pc:sldMk cId="2371532840" sldId="512"/>
            <ac:spMk id="4" creationId="{A56A73B0-1CE2-AFB6-631B-B9DB86D422D1}"/>
          </ac:spMkLst>
        </pc:spChg>
        <pc:picChg chg="mod">
          <ac:chgData name="Mitchell Ball" userId="eec85cbd-8a3b-4713-a927-0ef9674b5c24" providerId="ADAL" clId="{E7E616A6-4C6B-45E5-8870-DD3195827188}" dt="2023-02-15T21:41:29.473" v="2425" actId="1076"/>
          <ac:picMkLst>
            <pc:docMk/>
            <pc:sldMk cId="2371532840" sldId="512"/>
            <ac:picMk id="3" creationId="{A05CA20E-3056-49BC-5063-863BB29814D7}"/>
          </ac:picMkLst>
        </pc:picChg>
      </pc:sldChg>
      <pc:sldChg chg="add del">
        <pc:chgData name="Mitchell Ball" userId="eec85cbd-8a3b-4713-a927-0ef9674b5c24" providerId="ADAL" clId="{E7E616A6-4C6B-45E5-8870-DD3195827188}" dt="2023-02-15T21:45:34.238" v="2489" actId="47"/>
        <pc:sldMkLst>
          <pc:docMk/>
          <pc:sldMk cId="3009373186" sldId="513"/>
        </pc:sldMkLst>
      </pc:sldChg>
    </pc:docChg>
  </pc:docChgLst>
  <pc:docChgLst>
    <pc:chgData name="Sanford, Sally" userId="S::sjsanford@gateschili.org::43f05d94-43c8-44d5-ae1b-87f5ba93de40" providerId="AD" clId="Web-{B3A9C76E-82F2-DDC3-FBBF-79151D0A84DC}"/>
    <pc:docChg chg="modSld">
      <pc:chgData name="Sanford, Sally" userId="S::sjsanford@gateschili.org::43f05d94-43c8-44d5-ae1b-87f5ba93de40" providerId="AD" clId="Web-{B3A9C76E-82F2-DDC3-FBBF-79151D0A84DC}" dt="2024-02-21T17:24:18.295" v="1"/>
      <pc:docMkLst>
        <pc:docMk/>
      </pc:docMkLst>
      <pc:sldChg chg="delSp modCm">
        <pc:chgData name="Sanford, Sally" userId="S::sjsanford@gateschili.org::43f05d94-43c8-44d5-ae1b-87f5ba93de40" providerId="AD" clId="Web-{B3A9C76E-82F2-DDC3-FBBF-79151D0A84DC}" dt="2024-02-21T17:24:18.295" v="1"/>
        <pc:sldMkLst>
          <pc:docMk/>
          <pc:sldMk cId="2850868364" sldId="433"/>
        </pc:sldMkLst>
        <pc:picChg chg="del">
          <ac:chgData name="Sanford, Sally" userId="S::sjsanford@gateschili.org::43f05d94-43c8-44d5-ae1b-87f5ba93de40" providerId="AD" clId="Web-{B3A9C76E-82F2-DDC3-FBBF-79151D0A84DC}" dt="2024-02-21T17:24:18.295" v="1"/>
          <ac:picMkLst>
            <pc:docMk/>
            <pc:sldMk cId="2850868364" sldId="433"/>
            <ac:picMk id="5" creationId="{7DDEEC16-7CEF-D0D9-54EF-BE1871341AE5}"/>
          </ac:picMkLst>
        </pc:picChg>
        <pc:extLst>
          <p:ext xmlns:p="http://schemas.openxmlformats.org/presentationml/2006/main" uri="{D6D511B9-2390-475A-947B-AFAB55BFBCF1}">
            <pc226:cmChg xmlns:pc226="http://schemas.microsoft.com/office/powerpoint/2022/06/main/command" chg="">
              <pc226:chgData name="Sanford, Sally" userId="S::sjsanford@gateschili.org::43f05d94-43c8-44d5-ae1b-87f5ba93de40" providerId="AD" clId="Web-{B3A9C76E-82F2-DDC3-FBBF-79151D0A84DC}" dt="2024-02-21T15:43:12.759" v="0"/>
              <pc2:cmMkLst xmlns:pc2="http://schemas.microsoft.com/office/powerpoint/2019/9/main/command">
                <pc:docMk/>
                <pc:sldMk cId="2850868364" sldId="433"/>
                <pc2:cmMk id="{59D44D73-DE6C-4E3D-8A2C-500CDE8AB540}"/>
              </pc2:cmMkLst>
              <pc226:cmRplyChg chg="add">
                <pc226:chgData name="Sanford, Sally" userId="S::sjsanford@gateschili.org::43f05d94-43c8-44d5-ae1b-87f5ba93de40" providerId="AD" clId="Web-{B3A9C76E-82F2-DDC3-FBBF-79151D0A84DC}" dt="2024-02-21T15:43:12.759" v="0"/>
                <pc2:cmRplyMkLst xmlns:pc2="http://schemas.microsoft.com/office/powerpoint/2019/9/main/command">
                  <pc:docMk/>
                  <pc:sldMk cId="2850868364" sldId="433"/>
                  <pc2:cmMk id="{59D44D73-DE6C-4E3D-8A2C-500CDE8AB540}"/>
                  <pc2:cmRplyMk id="{9926F5A9-A3C2-4D63-814C-EFE398E89509}"/>
                </pc2:cmRplyMkLst>
              </pc226:cmRplyChg>
            </pc226:cmChg>
          </p:ext>
        </pc:extLst>
      </pc:sldChg>
    </pc:docChg>
  </pc:docChgLst>
  <pc:docChgLst>
    <pc:chgData name="Petrosino, Iva" userId="68978579-b604-44af-84c8-5069050481c6" providerId="ADAL" clId="{1C312867-4ADE-402E-9696-75F5B1FA2167}"/>
    <pc:docChg chg="undo custSel addSld delSld modSld sldOrd">
      <pc:chgData name="Petrosino, Iva" userId="68978579-b604-44af-84c8-5069050481c6" providerId="ADAL" clId="{1C312867-4ADE-402E-9696-75F5B1FA2167}" dt="2024-03-07T14:17:21.441" v="136"/>
      <pc:docMkLst>
        <pc:docMk/>
      </pc:docMkLst>
      <pc:sldChg chg="addSp delSp modSp mod ord modCm">
        <pc:chgData name="Petrosino, Iva" userId="68978579-b604-44af-84c8-5069050481c6" providerId="ADAL" clId="{1C312867-4ADE-402E-9696-75F5B1FA2167}" dt="2024-03-07T14:11:04.358" v="75" actId="27918"/>
        <pc:sldMkLst>
          <pc:docMk/>
          <pc:sldMk cId="2333447758" sldId="503"/>
        </pc:sldMkLst>
        <pc:spChg chg="del">
          <ac:chgData name="Petrosino, Iva" userId="68978579-b604-44af-84c8-5069050481c6" providerId="ADAL" clId="{1C312867-4ADE-402E-9696-75F5B1FA2167}" dt="2024-03-07T14:08:50.865" v="50" actId="478"/>
          <ac:spMkLst>
            <pc:docMk/>
            <pc:sldMk cId="2333447758" sldId="503"/>
            <ac:spMk id="17" creationId="{32F7F691-95AE-46EB-A38D-E9F3EF6F9AB9}"/>
          </ac:spMkLst>
        </pc:spChg>
        <pc:spChg chg="del">
          <ac:chgData name="Petrosino, Iva" userId="68978579-b604-44af-84c8-5069050481c6" providerId="ADAL" clId="{1C312867-4ADE-402E-9696-75F5B1FA2167}" dt="2024-03-07T14:09:22.206" v="60" actId="478"/>
          <ac:spMkLst>
            <pc:docMk/>
            <pc:sldMk cId="2333447758" sldId="503"/>
            <ac:spMk id="18" creationId="{BD428791-2EEC-4FDA-8F04-02A332E05C9F}"/>
          </ac:spMkLst>
        </pc:spChg>
        <pc:spChg chg="del">
          <ac:chgData name="Petrosino, Iva" userId="68978579-b604-44af-84c8-5069050481c6" providerId="ADAL" clId="{1C312867-4ADE-402E-9696-75F5B1FA2167}" dt="2024-03-07T14:08:49.594" v="49" actId="478"/>
          <ac:spMkLst>
            <pc:docMk/>
            <pc:sldMk cId="2333447758" sldId="503"/>
            <ac:spMk id="19" creationId="{EED00BBA-9FAD-42D7-B437-B0BFDF2665BE}"/>
          </ac:spMkLst>
        </pc:spChg>
        <pc:spChg chg="del">
          <ac:chgData name="Petrosino, Iva" userId="68978579-b604-44af-84c8-5069050481c6" providerId="ADAL" clId="{1C312867-4ADE-402E-9696-75F5B1FA2167}" dt="2024-03-07T14:09:23.774" v="61" actId="478"/>
          <ac:spMkLst>
            <pc:docMk/>
            <pc:sldMk cId="2333447758" sldId="503"/>
            <ac:spMk id="20" creationId="{2F4B7D74-18A6-45D6-95B7-509426CB6E8B}"/>
          </ac:spMkLst>
        </pc:spChg>
        <pc:spChg chg="del mod">
          <ac:chgData name="Petrosino, Iva" userId="68978579-b604-44af-84c8-5069050481c6" providerId="ADAL" clId="{1C312867-4ADE-402E-9696-75F5B1FA2167}" dt="2024-03-07T14:08:47.936" v="48" actId="478"/>
          <ac:spMkLst>
            <pc:docMk/>
            <pc:sldMk cId="2333447758" sldId="503"/>
            <ac:spMk id="21" creationId="{4B1F99C7-CFFD-4C3E-A588-AB58F6A3C635}"/>
          </ac:spMkLst>
        </pc:spChg>
        <pc:spChg chg="del">
          <ac:chgData name="Petrosino, Iva" userId="68978579-b604-44af-84c8-5069050481c6" providerId="ADAL" clId="{1C312867-4ADE-402E-9696-75F5B1FA2167}" dt="2024-03-07T14:08:38.265" v="38" actId="478"/>
          <ac:spMkLst>
            <pc:docMk/>
            <pc:sldMk cId="2333447758" sldId="503"/>
            <ac:spMk id="22" creationId="{7AA5D574-A8C7-454E-9E0A-407BBF8582B4}"/>
          </ac:spMkLst>
        </pc:spChg>
        <pc:spChg chg="del">
          <ac:chgData name="Petrosino, Iva" userId="68978579-b604-44af-84c8-5069050481c6" providerId="ADAL" clId="{1C312867-4ADE-402E-9696-75F5B1FA2167}" dt="2024-03-07T14:09:25.814" v="63" actId="478"/>
          <ac:spMkLst>
            <pc:docMk/>
            <pc:sldMk cId="2333447758" sldId="503"/>
            <ac:spMk id="23" creationId="{A5067225-A24A-4445-9564-AB5561666681}"/>
          </ac:spMkLst>
        </pc:spChg>
        <pc:spChg chg="del">
          <ac:chgData name="Petrosino, Iva" userId="68978579-b604-44af-84c8-5069050481c6" providerId="ADAL" clId="{1C312867-4ADE-402E-9696-75F5B1FA2167}" dt="2024-03-07T14:09:24.766" v="62" actId="478"/>
          <ac:spMkLst>
            <pc:docMk/>
            <pc:sldMk cId="2333447758" sldId="503"/>
            <ac:spMk id="24" creationId="{EA259733-D531-4746-8A43-870724B4477B}"/>
          </ac:spMkLst>
        </pc:spChg>
        <pc:spChg chg="del">
          <ac:chgData name="Petrosino, Iva" userId="68978579-b604-44af-84c8-5069050481c6" providerId="ADAL" clId="{1C312867-4ADE-402E-9696-75F5B1FA2167}" dt="2024-03-07T14:09:19.310" v="57" actId="478"/>
          <ac:spMkLst>
            <pc:docMk/>
            <pc:sldMk cId="2333447758" sldId="503"/>
            <ac:spMk id="25" creationId="{A7D450A5-8866-4EA1-83CF-EE0F774C5D30}"/>
          </ac:spMkLst>
        </pc:spChg>
        <pc:spChg chg="del">
          <ac:chgData name="Petrosino, Iva" userId="68978579-b604-44af-84c8-5069050481c6" providerId="ADAL" clId="{1C312867-4ADE-402E-9696-75F5B1FA2167}" dt="2024-03-07T14:09:20.442" v="58" actId="478"/>
          <ac:spMkLst>
            <pc:docMk/>
            <pc:sldMk cId="2333447758" sldId="503"/>
            <ac:spMk id="26" creationId="{78F02F83-2344-428D-8DC8-393A2D911092}"/>
          </ac:spMkLst>
        </pc:spChg>
        <pc:spChg chg="del">
          <ac:chgData name="Petrosino, Iva" userId="68978579-b604-44af-84c8-5069050481c6" providerId="ADAL" clId="{1C312867-4ADE-402E-9696-75F5B1FA2167}" dt="2024-03-07T14:08:44.593" v="43" actId="478"/>
          <ac:spMkLst>
            <pc:docMk/>
            <pc:sldMk cId="2333447758" sldId="503"/>
            <ac:spMk id="27" creationId="{B4A4FE24-FE78-4AC4-AD30-A73E4ECA6200}"/>
          </ac:spMkLst>
        </pc:spChg>
        <pc:spChg chg="del">
          <ac:chgData name="Petrosino, Iva" userId="68978579-b604-44af-84c8-5069050481c6" providerId="ADAL" clId="{1C312867-4ADE-402E-9696-75F5B1FA2167}" dt="2024-03-07T14:08:43.185" v="42" actId="478"/>
          <ac:spMkLst>
            <pc:docMk/>
            <pc:sldMk cId="2333447758" sldId="503"/>
            <ac:spMk id="28" creationId="{0432630F-6711-4C38-B796-76CFB58C3AA5}"/>
          </ac:spMkLst>
        </pc:spChg>
        <pc:spChg chg="del">
          <ac:chgData name="Petrosino, Iva" userId="68978579-b604-44af-84c8-5069050481c6" providerId="ADAL" clId="{1C312867-4ADE-402E-9696-75F5B1FA2167}" dt="2024-03-07T14:08:40.470" v="39" actId="478"/>
          <ac:spMkLst>
            <pc:docMk/>
            <pc:sldMk cId="2333447758" sldId="503"/>
            <ac:spMk id="49" creationId="{955F448F-E724-40C3-AA11-90396247DB90}"/>
          </ac:spMkLst>
        </pc:spChg>
        <pc:graphicFrameChg chg="mod">
          <ac:chgData name="Petrosino, Iva" userId="68978579-b604-44af-84c8-5069050481c6" providerId="ADAL" clId="{1C312867-4ADE-402E-9696-75F5B1FA2167}" dt="2024-03-07T14:09:49.319" v="72" actId="207"/>
          <ac:graphicFrameMkLst>
            <pc:docMk/>
            <pc:sldMk cId="2333447758" sldId="503"/>
            <ac:graphicFrameMk id="13" creationId="{4858CE51-CD41-4626-AEBA-C24D2CAB6B5B}"/>
          </ac:graphicFrameMkLst>
        </pc:graphicFrameChg>
        <pc:graphicFrameChg chg="mod">
          <ac:chgData name="Petrosino, Iva" userId="68978579-b604-44af-84c8-5069050481c6" providerId="ADAL" clId="{1C312867-4ADE-402E-9696-75F5B1FA2167}" dt="2024-03-07T14:09:16.943" v="56" actId="207"/>
          <ac:graphicFrameMkLst>
            <pc:docMk/>
            <pc:sldMk cId="2333447758" sldId="503"/>
            <ac:graphicFrameMk id="14" creationId="{682015EB-27A7-449D-B9B6-2B84565492F4}"/>
          </ac:graphicFrameMkLst>
        </pc:graphicFrameChg>
        <pc:picChg chg="add mod">
          <ac:chgData name="Petrosino, Iva" userId="68978579-b604-44af-84c8-5069050481c6" providerId="ADAL" clId="{1C312867-4ADE-402E-9696-75F5B1FA2167}" dt="2024-03-07T14:09:56.665" v="73" actId="1076"/>
          <ac:picMkLst>
            <pc:docMk/>
            <pc:sldMk cId="2333447758" sldId="503"/>
            <ac:picMk id="3" creationId="{D329C591-A69A-4F66-D4AD-215F3C0CADFE}"/>
          </ac:picMkLst>
        </pc:picChg>
        <pc:cxnChg chg="del">
          <ac:chgData name="Petrosino, Iva" userId="68978579-b604-44af-84c8-5069050481c6" providerId="ADAL" clId="{1C312867-4ADE-402E-9696-75F5B1FA2167}" dt="2024-03-07T14:09:27.722" v="64" actId="478"/>
          <ac:cxnSpMkLst>
            <pc:docMk/>
            <pc:sldMk cId="2333447758" sldId="503"/>
            <ac:cxnSpMk id="30" creationId="{1161FBCC-9897-4A9E-85C5-30B7310676F4}"/>
          </ac:cxnSpMkLst>
        </pc:cxnChg>
        <pc:cxnChg chg="del">
          <ac:chgData name="Petrosino, Iva" userId="68978579-b604-44af-84c8-5069050481c6" providerId="ADAL" clId="{1C312867-4ADE-402E-9696-75F5B1FA2167}" dt="2024-03-07T14:09:28.582" v="65" actId="478"/>
          <ac:cxnSpMkLst>
            <pc:docMk/>
            <pc:sldMk cId="2333447758" sldId="503"/>
            <ac:cxnSpMk id="31" creationId="{AB5132DE-388E-4FCA-9421-A9768CE55E66}"/>
          </ac:cxnSpMkLst>
        </pc:cxnChg>
        <pc:cxnChg chg="del mod">
          <ac:chgData name="Petrosino, Iva" userId="68978579-b604-44af-84c8-5069050481c6" providerId="ADAL" clId="{1C312867-4ADE-402E-9696-75F5B1FA2167}" dt="2024-03-07T14:09:21.200" v="59" actId="478"/>
          <ac:cxnSpMkLst>
            <pc:docMk/>
            <pc:sldMk cId="2333447758" sldId="503"/>
            <ac:cxnSpMk id="36" creationId="{D7D2F553-6116-4C40-97BB-4CAD88EF5902}"/>
          </ac:cxnSpMkLst>
        </pc:cxnChg>
        <pc:cxnChg chg="del">
          <ac:chgData name="Petrosino, Iva" userId="68978579-b604-44af-84c8-5069050481c6" providerId="ADAL" clId="{1C312867-4ADE-402E-9696-75F5B1FA2167}" dt="2024-03-07T14:08:45.567" v="45" actId="478"/>
          <ac:cxnSpMkLst>
            <pc:docMk/>
            <pc:sldMk cId="2333447758" sldId="503"/>
            <ac:cxnSpMk id="38" creationId="{8520BE7A-A827-4841-AFFB-834022C9CF2B}"/>
          </ac:cxnSpMkLst>
        </pc:cxnChg>
        <pc:cxnChg chg="del">
          <ac:chgData name="Petrosino, Iva" userId="68978579-b604-44af-84c8-5069050481c6" providerId="ADAL" clId="{1C312867-4ADE-402E-9696-75F5B1FA2167}" dt="2024-03-07T14:08:45.055" v="44" actId="478"/>
          <ac:cxnSpMkLst>
            <pc:docMk/>
            <pc:sldMk cId="2333447758" sldId="503"/>
            <ac:cxnSpMk id="40" creationId="{BC9C13F0-1B5C-457B-8DCF-53DC49D9CF5C}"/>
          </ac:cxnSpMkLst>
        </pc:cxnChg>
        <pc:cxnChg chg="del">
          <ac:chgData name="Petrosino, Iva" userId="68978579-b604-44af-84c8-5069050481c6" providerId="ADAL" clId="{1C312867-4ADE-402E-9696-75F5B1FA2167}" dt="2024-03-07T14:08:46.725" v="47" actId="478"/>
          <ac:cxnSpMkLst>
            <pc:docMk/>
            <pc:sldMk cId="2333447758" sldId="503"/>
            <ac:cxnSpMk id="41" creationId="{1669EA4D-08D5-4BFB-A002-7E7A2AF4F353}"/>
          </ac:cxnSpMkLst>
        </pc:cxnChg>
        <pc:cxnChg chg="del">
          <ac:chgData name="Petrosino, Iva" userId="68978579-b604-44af-84c8-5069050481c6" providerId="ADAL" clId="{1C312867-4ADE-402E-9696-75F5B1FA2167}" dt="2024-03-07T14:08:41.876" v="41" actId="478"/>
          <ac:cxnSpMkLst>
            <pc:docMk/>
            <pc:sldMk cId="2333447758" sldId="503"/>
            <ac:cxnSpMk id="47" creationId="{87743632-2D99-4466-952C-14F8D8F2FB1D}"/>
          </ac:cxnSpMkLst>
        </pc:cxnChg>
        <pc:cxnChg chg="del">
          <ac:chgData name="Petrosino, Iva" userId="68978579-b604-44af-84c8-5069050481c6" providerId="ADAL" clId="{1C312867-4ADE-402E-9696-75F5B1FA2167}" dt="2024-03-07T14:08:41.286" v="40" actId="478"/>
          <ac:cxnSpMkLst>
            <pc:docMk/>
            <pc:sldMk cId="2333447758" sldId="503"/>
            <ac:cxnSpMk id="50" creationId="{8A00E9D5-98F9-4591-B9AA-024D30BDE1C7}"/>
          </ac:cxnSpMkLst>
        </pc:cxnChg>
        <pc:extLst>
          <p:ext xmlns:p="http://schemas.openxmlformats.org/presentationml/2006/main" uri="{D6D511B9-2390-475A-947B-AFAB55BFBCF1}">
            <pc226:cmChg xmlns:pc226="http://schemas.microsoft.com/office/powerpoint/2022/06/main/command" chg="mod">
              <pc226:chgData name="Petrosino, Iva" userId="68978579-b604-44af-84c8-5069050481c6" providerId="ADAL" clId="{1C312867-4ADE-402E-9696-75F5B1FA2167}" dt="2024-03-07T14:04:53.632" v="33"/>
              <pc2:cmMkLst xmlns:pc2="http://schemas.microsoft.com/office/powerpoint/2019/9/main/command">
                <pc:docMk/>
                <pc:sldMk cId="2333447758" sldId="503"/>
                <pc2:cmMk id="{4A7FD0C8-1B67-4D10-A02C-F164CF0FB6AD}"/>
              </pc2:cmMkLst>
              <pc226:cmRplyChg chg="add">
                <pc226:chgData name="Petrosino, Iva" userId="68978579-b604-44af-84c8-5069050481c6" providerId="ADAL" clId="{1C312867-4ADE-402E-9696-75F5B1FA2167}" dt="2024-03-07T14:04:51.067" v="32"/>
                <pc2:cmRplyMkLst xmlns:pc2="http://schemas.microsoft.com/office/powerpoint/2019/9/main/command">
                  <pc:docMk/>
                  <pc:sldMk cId="2333447758" sldId="503"/>
                  <pc2:cmMk id="{4A7FD0C8-1B67-4D10-A02C-F164CF0FB6AD}"/>
                  <pc2:cmRplyMk id="{0FC8A1ED-BEBC-4609-8685-D8BA06C33153}"/>
                </pc2:cmRplyMkLst>
              </pc226:cmRplyChg>
            </pc226:cmChg>
          </p:ext>
        </pc:extLst>
      </pc:sldChg>
      <pc:sldChg chg="addSp delSp modSp mod modCm">
        <pc:chgData name="Petrosino, Iva" userId="68978579-b604-44af-84c8-5069050481c6" providerId="ADAL" clId="{1C312867-4ADE-402E-9696-75F5B1FA2167}" dt="2024-03-07T14:17:21.441" v="136"/>
        <pc:sldMkLst>
          <pc:docMk/>
          <pc:sldMk cId="4028679123" sldId="504"/>
        </pc:sldMkLst>
        <pc:graphicFrameChg chg="add del mod">
          <ac:chgData name="Petrosino, Iva" userId="68978579-b604-44af-84c8-5069050481c6" providerId="ADAL" clId="{1C312867-4ADE-402E-9696-75F5B1FA2167}" dt="2024-03-07T14:13:00.065" v="84"/>
          <ac:graphicFrameMkLst>
            <pc:docMk/>
            <pc:sldMk cId="4028679123" sldId="504"/>
            <ac:graphicFrameMk id="2" creationId="{E14D2696-9C53-91C2-86CC-B9574FB02DDF}"/>
          </ac:graphicFrameMkLst>
        </pc:graphicFrameChg>
        <pc:graphicFrameChg chg="add mod">
          <ac:chgData name="Petrosino, Iva" userId="68978579-b604-44af-84c8-5069050481c6" providerId="ADAL" clId="{1C312867-4ADE-402E-9696-75F5B1FA2167}" dt="2024-03-07T14:17:06.325" v="135"/>
          <ac:graphicFrameMkLst>
            <pc:docMk/>
            <pc:sldMk cId="4028679123" sldId="504"/>
            <ac:graphicFrameMk id="3" creationId="{827C7DF4-A90C-8176-A564-527F74ECCD39}"/>
          </ac:graphicFrameMkLst>
        </pc:graphicFrameChg>
        <pc:graphicFrameChg chg="mod">
          <ac:chgData name="Petrosino, Iva" userId="68978579-b604-44af-84c8-5069050481c6" providerId="ADAL" clId="{1C312867-4ADE-402E-9696-75F5B1FA2167}" dt="2024-03-07T14:16:52.714" v="128" actId="207"/>
          <ac:graphicFrameMkLst>
            <pc:docMk/>
            <pc:sldMk cId="4028679123" sldId="504"/>
            <ac:graphicFrameMk id="7" creationId="{B170D8B0-618E-4697-A093-6B7CA086C32E}"/>
          </ac:graphicFrameMkLst>
        </pc:graphicFrameChg>
        <pc:graphicFrameChg chg="del">
          <ac:chgData name="Petrosino, Iva" userId="68978579-b604-44af-84c8-5069050481c6" providerId="ADAL" clId="{1C312867-4ADE-402E-9696-75F5B1FA2167}" dt="2024-03-07T14:12:53.712" v="80" actId="478"/>
          <ac:graphicFrameMkLst>
            <pc:docMk/>
            <pc:sldMk cId="4028679123" sldId="504"/>
            <ac:graphicFrameMk id="11" creationId="{CA5A171A-A3FA-4D85-AC64-4C54F8FD2593}"/>
          </ac:graphicFrameMkLst>
        </pc:graphicFrameChg>
        <pc:extLst>
          <p:ext xmlns:p="http://schemas.openxmlformats.org/presentationml/2006/main" uri="{D6D511B9-2390-475A-947B-AFAB55BFBCF1}">
            <pc226:cmChg xmlns:pc226="http://schemas.microsoft.com/office/powerpoint/2022/06/main/command" chg="mod">
              <pc226:chgData name="Petrosino, Iva" userId="68978579-b604-44af-84c8-5069050481c6" providerId="ADAL" clId="{1C312867-4ADE-402E-9696-75F5B1FA2167}" dt="2024-03-07T14:17:21.441" v="136"/>
              <pc2:cmMkLst xmlns:pc2="http://schemas.microsoft.com/office/powerpoint/2019/9/main/command">
                <pc:docMk/>
                <pc:sldMk cId="4028679123" sldId="504"/>
                <pc2:cmMk id="{DA3695A9-C087-4EF8-B156-F41578342A83}"/>
              </pc2:cmMkLst>
            </pc226:cmChg>
          </p:ext>
        </pc:extLst>
      </pc:sldChg>
      <pc:sldChg chg="addSp delSp modSp new del mod">
        <pc:chgData name="Petrosino, Iva" userId="68978579-b604-44af-84c8-5069050481c6" providerId="ADAL" clId="{1C312867-4ADE-402E-9696-75F5B1FA2167}" dt="2024-03-07T14:04:40.796" v="31" actId="47"/>
        <pc:sldMkLst>
          <pc:docMk/>
          <pc:sldMk cId="4188667014" sldId="516"/>
        </pc:sldMkLst>
        <pc:spChg chg="del">
          <ac:chgData name="Petrosino, Iva" userId="68978579-b604-44af-84c8-5069050481c6" providerId="ADAL" clId="{1C312867-4ADE-402E-9696-75F5B1FA2167}" dt="2024-03-07T14:03:27.544" v="12" actId="478"/>
          <ac:spMkLst>
            <pc:docMk/>
            <pc:sldMk cId="4188667014" sldId="516"/>
            <ac:spMk id="2" creationId="{815B685A-15EB-3E51-9F83-DCAFBD823AD0}"/>
          </ac:spMkLst>
        </pc:spChg>
        <pc:spChg chg="del">
          <ac:chgData name="Petrosino, Iva" userId="68978579-b604-44af-84c8-5069050481c6" providerId="ADAL" clId="{1C312867-4ADE-402E-9696-75F5B1FA2167}" dt="2024-03-07T14:03:26.239" v="11" actId="478"/>
          <ac:spMkLst>
            <pc:docMk/>
            <pc:sldMk cId="4188667014" sldId="516"/>
            <ac:spMk id="3" creationId="{DD9B9A31-FD82-F027-C087-7DE5512D9E47}"/>
          </ac:spMkLst>
        </pc:spChg>
        <pc:graphicFrameChg chg="add mod">
          <ac:chgData name="Petrosino, Iva" userId="68978579-b604-44af-84c8-5069050481c6" providerId="ADAL" clId="{1C312867-4ADE-402E-9696-75F5B1FA2167}" dt="2024-03-07T14:04:17.719" v="25"/>
          <ac:graphicFrameMkLst>
            <pc:docMk/>
            <pc:sldMk cId="4188667014" sldId="516"/>
            <ac:graphicFrameMk id="4" creationId="{3451D391-C255-7718-9624-D1FC88D5D921}"/>
          </ac:graphicFrameMkLst>
        </pc:graphicFrameChg>
      </pc:sldChg>
    </pc:docChg>
  </pc:docChgLst>
  <pc:docChgLst>
    <pc:chgData name="Lamb, Anna" userId="S::amlamb@gateschili.org::c1fcc003-dcb1-404f-a2bb-b6929ae64666" providerId="AD" clId="Web-{0A140CD4-E48A-426B-A226-6D84EF43985F}"/>
    <pc:docChg chg="modSld">
      <pc:chgData name="Lamb, Anna" userId="S::amlamb@gateschili.org::c1fcc003-dcb1-404f-a2bb-b6929ae64666" providerId="AD" clId="Web-{0A140CD4-E48A-426B-A226-6D84EF43985F}" dt="2023-02-13T13:43:06.084" v="66" actId="20577"/>
      <pc:docMkLst>
        <pc:docMk/>
      </pc:docMkLst>
      <pc:sldChg chg="modSp addCm">
        <pc:chgData name="Lamb, Anna" userId="S::amlamb@gateschili.org::c1fcc003-dcb1-404f-a2bb-b6929ae64666" providerId="AD" clId="Web-{0A140CD4-E48A-426B-A226-6D84EF43985F}" dt="2023-02-13T12:58:02.694" v="58"/>
        <pc:sldMkLst>
          <pc:docMk/>
          <pc:sldMk cId="3619191033" sldId="278"/>
        </pc:sldMkLst>
        <pc:spChg chg="mod">
          <ac:chgData name="Lamb, Anna" userId="S::amlamb@gateschili.org::c1fcc003-dcb1-404f-a2bb-b6929ae64666" providerId="AD" clId="Web-{0A140CD4-E48A-426B-A226-6D84EF43985F}" dt="2023-02-13T12:57:39.693" v="57" actId="20577"/>
          <ac:spMkLst>
            <pc:docMk/>
            <pc:sldMk cId="3619191033" sldId="278"/>
            <ac:spMk id="4099" creationId="{00000000-0000-0000-0000-000000000000}"/>
          </ac:spMkLst>
        </pc:spChg>
      </pc:sldChg>
      <pc:sldChg chg="modSp">
        <pc:chgData name="Lamb, Anna" userId="S::amlamb@gateschili.org::c1fcc003-dcb1-404f-a2bb-b6929ae64666" providerId="AD" clId="Web-{0A140CD4-E48A-426B-A226-6D84EF43985F}" dt="2023-02-13T13:41:53.550" v="64" actId="20577"/>
        <pc:sldMkLst>
          <pc:docMk/>
          <pc:sldMk cId="2431813379" sldId="279"/>
        </pc:sldMkLst>
        <pc:spChg chg="mod">
          <ac:chgData name="Lamb, Anna" userId="S::amlamb@gateschili.org::c1fcc003-dcb1-404f-a2bb-b6929ae64666" providerId="AD" clId="Web-{0A140CD4-E48A-426B-A226-6D84EF43985F}" dt="2023-02-13T13:41:53.550" v="64" actId="20577"/>
          <ac:spMkLst>
            <pc:docMk/>
            <pc:sldMk cId="2431813379" sldId="279"/>
            <ac:spMk id="3" creationId="{00000000-0000-0000-0000-000000000000}"/>
          </ac:spMkLst>
        </pc:spChg>
      </pc:sldChg>
      <pc:sldChg chg="modSp">
        <pc:chgData name="Lamb, Anna" userId="S::amlamb@gateschili.org::c1fcc003-dcb1-404f-a2bb-b6929ae64666" providerId="AD" clId="Web-{0A140CD4-E48A-426B-A226-6D84EF43985F}" dt="2023-02-13T13:43:06.084" v="66" actId="20577"/>
        <pc:sldMkLst>
          <pc:docMk/>
          <pc:sldMk cId="1947298837" sldId="505"/>
        </pc:sldMkLst>
        <pc:spChg chg="mod">
          <ac:chgData name="Lamb, Anna" userId="S::amlamb@gateschili.org::c1fcc003-dcb1-404f-a2bb-b6929ae64666" providerId="AD" clId="Web-{0A140CD4-E48A-426B-A226-6D84EF43985F}" dt="2023-02-13T13:43:06.084" v="66" actId="20577"/>
          <ac:spMkLst>
            <pc:docMk/>
            <pc:sldMk cId="1947298837" sldId="505"/>
            <ac:spMk id="3" creationId="{00000000-0000-0000-0000-000000000000}"/>
          </ac:spMkLst>
        </pc:spChg>
      </pc:sldChg>
    </pc:docChg>
  </pc:docChgLst>
  <pc:docChgLst>
    <pc:chgData name="Sanford, Sally" userId="S::sjsanford@gateschili.org::43f05d94-43c8-44d5-ae1b-87f5ba93de40" providerId="AD" clId="Web-{1534B9B5-104B-86CF-722E-6377D62AD89E}"/>
    <pc:docChg chg="">
      <pc:chgData name="Sanford, Sally" userId="S::sjsanford@gateschili.org::43f05d94-43c8-44d5-ae1b-87f5ba93de40" providerId="AD" clId="Web-{1534B9B5-104B-86CF-722E-6377D62AD89E}" dt="2022-03-14T15:47:51.779" v="0"/>
      <pc:docMkLst>
        <pc:docMk/>
      </pc:docMkLst>
      <pc:sldChg chg="addCm">
        <pc:chgData name="Sanford, Sally" userId="S::sjsanford@gateschili.org::43f05d94-43c8-44d5-ae1b-87f5ba93de40" providerId="AD" clId="Web-{1534B9B5-104B-86CF-722E-6377D62AD89E}" dt="2022-03-14T15:47:51.779" v="0"/>
        <pc:sldMkLst>
          <pc:docMk/>
          <pc:sldMk cId="1053801979" sldId="478"/>
        </pc:sldMkLst>
      </pc:sldChg>
    </pc:docChg>
  </pc:docChgLst>
  <pc:docChgLst>
    <pc:chgData name="Anna Lamb" userId="c1fcc003-dcb1-404f-a2bb-b6929ae64666" providerId="ADAL" clId="{5C5817C4-02FC-44C8-B956-847EECC5DCF5}"/>
    <pc:docChg chg="modSld">
      <pc:chgData name="Anna Lamb" userId="c1fcc003-dcb1-404f-a2bb-b6929ae64666" providerId="ADAL" clId="{5C5817C4-02FC-44C8-B956-847EECC5DCF5}" dt="2024-02-16T20:13:26.193" v="2" actId="20577"/>
      <pc:docMkLst>
        <pc:docMk/>
      </pc:docMkLst>
      <pc:sldChg chg="modSp mod">
        <pc:chgData name="Anna Lamb" userId="c1fcc003-dcb1-404f-a2bb-b6929ae64666" providerId="ADAL" clId="{5C5817C4-02FC-44C8-B956-847EECC5DCF5}" dt="2024-02-16T20:13:26.193" v="2" actId="20577"/>
        <pc:sldMkLst>
          <pc:docMk/>
          <pc:sldMk cId="2620625100" sldId="493"/>
        </pc:sldMkLst>
        <pc:spChg chg="mod">
          <ac:chgData name="Anna Lamb" userId="c1fcc003-dcb1-404f-a2bb-b6929ae64666" providerId="ADAL" clId="{5C5817C4-02FC-44C8-B956-847EECC5DCF5}" dt="2024-02-16T20:13:26.193" v="2" actId="20577"/>
          <ac:spMkLst>
            <pc:docMk/>
            <pc:sldMk cId="2620625100" sldId="493"/>
            <ac:spMk id="5" creationId="{1C6875A9-25AC-4ED6-8CD8-6D676EFD56BB}"/>
          </ac:spMkLst>
        </pc:spChg>
      </pc:sldChg>
      <pc:sldChg chg="modSp mod">
        <pc:chgData name="Anna Lamb" userId="c1fcc003-dcb1-404f-a2bb-b6929ae64666" providerId="ADAL" clId="{5C5817C4-02FC-44C8-B956-847EECC5DCF5}" dt="2024-02-16T20:09:43.335" v="1" actId="20577"/>
        <pc:sldMkLst>
          <pc:docMk/>
          <pc:sldMk cId="2629418037" sldId="496"/>
        </pc:sldMkLst>
        <pc:spChg chg="mod">
          <ac:chgData name="Anna Lamb" userId="c1fcc003-dcb1-404f-a2bb-b6929ae64666" providerId="ADAL" clId="{5C5817C4-02FC-44C8-B956-847EECC5DCF5}" dt="2024-02-16T20:09:43.335" v="1" actId="20577"/>
          <ac:spMkLst>
            <pc:docMk/>
            <pc:sldMk cId="2629418037" sldId="496"/>
            <ac:spMk id="3" creationId="{8CC36774-3945-47E1-A90E-995BD66CD554}"/>
          </ac:spMkLst>
        </pc:spChg>
      </pc:sldChg>
    </pc:docChg>
  </pc:docChgLst>
  <pc:docChgLst>
    <pc:chgData name="Sanford, Sally" userId="43f05d94-43c8-44d5-ae1b-87f5ba93de40" providerId="ADAL" clId="{58F1C5F1-0FC3-47BB-9E3D-7970FD2FC02F}"/>
    <pc:docChg chg="undo redo custSel modSld">
      <pc:chgData name="Sanford, Sally" userId="43f05d94-43c8-44d5-ae1b-87f5ba93de40" providerId="ADAL" clId="{58F1C5F1-0FC3-47BB-9E3D-7970FD2FC02F}" dt="2024-02-14T19:27:39.850" v="1559"/>
      <pc:docMkLst>
        <pc:docMk/>
      </pc:docMkLst>
      <pc:sldChg chg="modSp mod addCm">
        <pc:chgData name="Sanford, Sally" userId="43f05d94-43c8-44d5-ae1b-87f5ba93de40" providerId="ADAL" clId="{58F1C5F1-0FC3-47BB-9E3D-7970FD2FC02F}" dt="2024-02-12T14:59:34.695" v="90" actId="20577"/>
        <pc:sldMkLst>
          <pc:docMk/>
          <pc:sldMk cId="1792731222" sldId="269"/>
        </pc:sldMkLst>
        <pc:spChg chg="mod">
          <ac:chgData name="Sanford, Sally" userId="43f05d94-43c8-44d5-ae1b-87f5ba93de40" providerId="ADAL" clId="{58F1C5F1-0FC3-47BB-9E3D-7970FD2FC02F}" dt="2024-02-12T14:59:34.695" v="90" actId="20577"/>
          <ac:spMkLst>
            <pc:docMk/>
            <pc:sldMk cId="1792731222" sldId="269"/>
            <ac:spMk id="2" creationId="{84571F08-0898-4738-B352-01149FA59DF9}"/>
          </ac:spMkLst>
        </pc:spChg>
        <pc:spChg chg="mod">
          <ac:chgData name="Sanford, Sally" userId="43f05d94-43c8-44d5-ae1b-87f5ba93de40" providerId="ADAL" clId="{58F1C5F1-0FC3-47BB-9E3D-7970FD2FC02F}" dt="2024-02-12T14:40:34.392" v="18" actId="20577"/>
          <ac:spMkLst>
            <pc:docMk/>
            <pc:sldMk cId="1792731222" sldId="269"/>
            <ac:spMk id="6" creationId="{0D227DDD-F8FD-4859-BE84-97187DCFD840}"/>
          </ac:spMkLst>
        </pc:spChg>
        <pc:graphicFrameChg chg="mod">
          <ac:chgData name="Sanford, Sally" userId="43f05d94-43c8-44d5-ae1b-87f5ba93de40" providerId="ADAL" clId="{58F1C5F1-0FC3-47BB-9E3D-7970FD2FC02F}" dt="2024-02-12T14:49:25.925" v="35" actId="14100"/>
          <ac:graphicFrameMkLst>
            <pc:docMk/>
            <pc:sldMk cId="1792731222" sldId="269"/>
            <ac:graphicFrameMk id="17" creationId="{D3DD6C72-5618-4618-A38B-28AC13A6EBCC}"/>
          </ac:graphicFrameMkLst>
        </pc:graphicFrame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4:56:23.207" v="86"/>
              <pc2:cmMkLst xmlns:pc2="http://schemas.microsoft.com/office/powerpoint/2019/9/main/command">
                <pc:docMk/>
                <pc:sldMk cId="1792731222" sldId="269"/>
                <pc2:cmMk id="{E1F20784-5CC2-4804-9156-DF8473F6FFE5}"/>
              </pc2:cmMkLst>
            </pc226:cmChg>
          </p:ext>
        </pc:extLst>
      </pc:sldChg>
      <pc:sldChg chg="addSp delSp modSp mod addCm">
        <pc:chgData name="Sanford, Sally" userId="43f05d94-43c8-44d5-ae1b-87f5ba93de40" providerId="ADAL" clId="{58F1C5F1-0FC3-47BB-9E3D-7970FD2FC02F}" dt="2024-02-12T15:04:38.164" v="122"/>
        <pc:sldMkLst>
          <pc:docMk/>
          <pc:sldMk cId="2085729377" sldId="388"/>
        </pc:sldMkLst>
        <pc:spChg chg="add del mod ord">
          <ac:chgData name="Sanford, Sally" userId="43f05d94-43c8-44d5-ae1b-87f5ba93de40" providerId="ADAL" clId="{58F1C5F1-0FC3-47BB-9E3D-7970FD2FC02F}" dt="2024-02-12T15:04:23.581" v="121" actId="478"/>
          <ac:spMkLst>
            <pc:docMk/>
            <pc:sldMk cId="2085729377" sldId="388"/>
            <ac:spMk id="9" creationId="{E0E7E1DB-89BB-8C07-24F0-24ACB4A17F8F}"/>
          </ac:spMkLst>
        </pc:spChg>
        <pc:graphicFrameChg chg="add del mod">
          <ac:chgData name="Sanford, Sally" userId="43f05d94-43c8-44d5-ae1b-87f5ba93de40" providerId="ADAL" clId="{58F1C5F1-0FC3-47BB-9E3D-7970FD2FC02F}" dt="2024-02-12T15:01:12.156" v="106"/>
          <ac:graphicFrameMkLst>
            <pc:docMk/>
            <pc:sldMk cId="2085729377" sldId="388"/>
            <ac:graphicFrameMk id="4" creationId="{AE2540EE-E60D-4658-878F-ACCD84C43620}"/>
          </ac:graphicFrameMkLst>
        </pc:graphicFrameChg>
        <pc:picChg chg="add del">
          <ac:chgData name="Sanford, Sally" userId="43f05d94-43c8-44d5-ae1b-87f5ba93de40" providerId="ADAL" clId="{58F1C5F1-0FC3-47BB-9E3D-7970FD2FC02F}" dt="2024-02-12T15:01:54.202" v="108" actId="478"/>
          <ac:picMkLst>
            <pc:docMk/>
            <pc:sldMk cId="2085729377" sldId="388"/>
            <ac:picMk id="3" creationId="{E28D68EC-1964-4624-98E1-00F1D554F68C}"/>
          </ac:picMkLst>
        </pc:picChg>
        <pc:picChg chg="add del mod">
          <ac:chgData name="Sanford, Sally" userId="43f05d94-43c8-44d5-ae1b-87f5ba93de40" providerId="ADAL" clId="{58F1C5F1-0FC3-47BB-9E3D-7970FD2FC02F}" dt="2024-02-12T15:02:57.520" v="112" actId="478"/>
          <ac:picMkLst>
            <pc:docMk/>
            <pc:sldMk cId="2085729377" sldId="388"/>
            <ac:picMk id="6" creationId="{57F062FE-21F8-4C92-FACE-BE95943B929B}"/>
          </ac:picMkLst>
        </pc:picChg>
        <pc:picChg chg="add mod">
          <ac:chgData name="Sanford, Sally" userId="43f05d94-43c8-44d5-ae1b-87f5ba93de40" providerId="ADAL" clId="{58F1C5F1-0FC3-47BB-9E3D-7970FD2FC02F}" dt="2024-02-12T15:03:11.385" v="116" actId="14100"/>
          <ac:picMkLst>
            <pc:docMk/>
            <pc:sldMk cId="2085729377" sldId="388"/>
            <ac:picMk id="8" creationId="{EF66F7FB-7F9D-7639-979C-E709C97E4AC0}"/>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5:04:38.164" v="122"/>
              <pc2:cmMkLst xmlns:pc2="http://schemas.microsoft.com/office/powerpoint/2019/9/main/command">
                <pc:docMk/>
                <pc:sldMk cId="2085729377" sldId="388"/>
                <pc2:cmMk id="{55A6F4F0-FB74-412B-AF19-7CDFFFAB2E65}"/>
              </pc2:cmMkLst>
            </pc226:cmChg>
          </p:ext>
        </pc:extLst>
      </pc:sldChg>
      <pc:sldChg chg="addSp delSp modSp mod addCm modCm">
        <pc:chgData name="Sanford, Sally" userId="43f05d94-43c8-44d5-ae1b-87f5ba93de40" providerId="ADAL" clId="{58F1C5F1-0FC3-47BB-9E3D-7970FD2FC02F}" dt="2024-02-12T18:46:24.932" v="320"/>
        <pc:sldMkLst>
          <pc:docMk/>
          <pc:sldMk cId="2614945501" sldId="398"/>
        </pc:sldMkLst>
        <pc:spChg chg="add mod">
          <ac:chgData name="Sanford, Sally" userId="43f05d94-43c8-44d5-ae1b-87f5ba93de40" providerId="ADAL" clId="{58F1C5F1-0FC3-47BB-9E3D-7970FD2FC02F}" dt="2024-02-12T18:38:13.887" v="176" actId="2085"/>
          <ac:spMkLst>
            <pc:docMk/>
            <pc:sldMk cId="2614945501" sldId="398"/>
            <ac:spMk id="6" creationId="{62F95A45-C33B-1BA4-446E-4C85A474EDB2}"/>
          </ac:spMkLst>
        </pc:spChg>
        <pc:spChg chg="ord">
          <ac:chgData name="Sanford, Sally" userId="43f05d94-43c8-44d5-ae1b-87f5ba93de40" providerId="ADAL" clId="{58F1C5F1-0FC3-47BB-9E3D-7970FD2FC02F}" dt="2024-02-12T18:36:43.727" v="173" actId="166"/>
          <ac:spMkLst>
            <pc:docMk/>
            <pc:sldMk cId="2614945501" sldId="398"/>
            <ac:spMk id="8" creationId="{7592D3AC-4C09-4A08-8B39-8E988F795964}"/>
          </ac:spMkLst>
        </pc:spChg>
        <pc:picChg chg="add mod">
          <ac:chgData name="Sanford, Sally" userId="43f05d94-43c8-44d5-ae1b-87f5ba93de40" providerId="ADAL" clId="{58F1C5F1-0FC3-47BB-9E3D-7970FD2FC02F}" dt="2024-02-12T18:36:38.135" v="172" actId="1076"/>
          <ac:picMkLst>
            <pc:docMk/>
            <pc:sldMk cId="2614945501" sldId="398"/>
            <ac:picMk id="4" creationId="{0E6BF9EE-B6E5-FB5F-7B1B-0231D4DA6499}"/>
          </ac:picMkLst>
        </pc:picChg>
        <pc:picChg chg="del">
          <ac:chgData name="Sanford, Sally" userId="43f05d94-43c8-44d5-ae1b-87f5ba93de40" providerId="ADAL" clId="{58F1C5F1-0FC3-47BB-9E3D-7970FD2FC02F}" dt="2024-02-12T18:36:09.106" v="167" actId="478"/>
          <ac:picMkLst>
            <pc:docMk/>
            <pc:sldMk cId="2614945501" sldId="398"/>
            <ac:picMk id="9" creationId="{7A761A92-7B9F-4364-816C-62822FDFF87E}"/>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8:46:24.932" v="320"/>
              <pc2:cmMkLst xmlns:pc2="http://schemas.microsoft.com/office/powerpoint/2019/9/main/command">
                <pc:docMk/>
                <pc:sldMk cId="2614945501" sldId="398"/>
                <pc2:cmMk id="{D02CAE2C-1DB2-4403-B4B7-6483462336CD}"/>
              </pc2:cmMkLst>
              <pc226:cmRplyChg chg="add">
                <pc226:chgData name="Sanford, Sally" userId="43f05d94-43c8-44d5-ae1b-87f5ba93de40" providerId="ADAL" clId="{58F1C5F1-0FC3-47BB-9E3D-7970FD2FC02F}" dt="2024-02-12T18:46:24.932" v="320"/>
                <pc2:cmRplyMkLst xmlns:pc2="http://schemas.microsoft.com/office/powerpoint/2019/9/main/command">
                  <pc:docMk/>
                  <pc:sldMk cId="2614945501" sldId="398"/>
                  <pc2:cmMk id="{D02CAE2C-1DB2-4403-B4B7-6483462336CD}"/>
                  <pc2:cmRplyMk id="{45505F51-90BB-4F45-A4EF-AED85D674D08}"/>
                </pc2:cmRplyMkLst>
              </pc226:cmRplyChg>
            </pc226:cmChg>
          </p:ext>
        </pc:extLst>
      </pc:sldChg>
      <pc:sldChg chg="modSp mod addCm modNotesTx">
        <pc:chgData name="Sanford, Sally" userId="43f05d94-43c8-44d5-ae1b-87f5ba93de40" providerId="ADAL" clId="{58F1C5F1-0FC3-47BB-9E3D-7970FD2FC02F}" dt="2024-02-12T18:39:59.472" v="259" actId="20577"/>
        <pc:sldMkLst>
          <pc:docMk/>
          <pc:sldMk cId="3605748945" sldId="404"/>
        </pc:sldMkLst>
        <pc:spChg chg="mod">
          <ac:chgData name="Sanford, Sally" userId="43f05d94-43c8-44d5-ae1b-87f5ba93de40" providerId="ADAL" clId="{58F1C5F1-0FC3-47BB-9E3D-7970FD2FC02F}" dt="2024-02-12T15:00:13.424" v="95" actId="20577"/>
          <ac:spMkLst>
            <pc:docMk/>
            <pc:sldMk cId="3605748945" sldId="404"/>
            <ac:spMk id="3" creationId="{00000000-0000-0000-0000-000000000000}"/>
          </ac:spMkLst>
        </pc:spChg>
        <pc:spChg chg="mod">
          <ac:chgData name="Sanford, Sally" userId="43f05d94-43c8-44d5-ae1b-87f5ba93de40" providerId="ADAL" clId="{58F1C5F1-0FC3-47BB-9E3D-7970FD2FC02F}" dt="2024-02-12T14:53:34.809" v="47" actId="6549"/>
          <ac:spMkLst>
            <pc:docMk/>
            <pc:sldMk cId="3605748945" sldId="404"/>
            <ac:spMk id="4" creationId="{15A6C288-0460-44C7-A84A-5FDBA5FB14E3}"/>
          </ac:spMkLst>
        </pc:sp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4:59:47.468" v="91"/>
              <pc2:cmMkLst xmlns:pc2="http://schemas.microsoft.com/office/powerpoint/2019/9/main/command">
                <pc:docMk/>
                <pc:sldMk cId="3605748945" sldId="404"/>
                <pc2:cmMk id="{CFAA2CE8-0B5C-4F50-A257-4EB3F5FAD6CE}"/>
              </pc2:cmMkLst>
            </pc226:cmChg>
          </p:ext>
        </pc:extLst>
      </pc:sldChg>
      <pc:sldChg chg="addSp delSp modSp mod addCm">
        <pc:chgData name="Sanford, Sally" userId="43f05d94-43c8-44d5-ae1b-87f5ba93de40" providerId="ADAL" clId="{58F1C5F1-0FC3-47BB-9E3D-7970FD2FC02F}" dt="2024-02-13T14:41:46.016" v="1013"/>
        <pc:sldMkLst>
          <pc:docMk/>
          <pc:sldMk cId="886269149" sldId="417"/>
        </pc:sldMkLst>
        <pc:spChg chg="mod ord">
          <ac:chgData name="Sanford, Sally" userId="43f05d94-43c8-44d5-ae1b-87f5ba93de40" providerId="ADAL" clId="{58F1C5F1-0FC3-47BB-9E3D-7970FD2FC02F}" dt="2024-02-13T14:39:12.217" v="1004" actId="1076"/>
          <ac:spMkLst>
            <pc:docMk/>
            <pc:sldMk cId="886269149" sldId="417"/>
            <ac:spMk id="2" creationId="{00000000-0000-0000-0000-000000000000}"/>
          </ac:spMkLst>
        </pc:spChg>
        <pc:spChg chg="del">
          <ac:chgData name="Sanford, Sally" userId="43f05d94-43c8-44d5-ae1b-87f5ba93de40" providerId="ADAL" clId="{58F1C5F1-0FC3-47BB-9E3D-7970FD2FC02F}" dt="2024-02-13T14:40:39.029" v="1011" actId="478"/>
          <ac:spMkLst>
            <pc:docMk/>
            <pc:sldMk cId="886269149" sldId="417"/>
            <ac:spMk id="4" creationId="{78B88994-DE72-431C-B5A0-4C4EED55D69F}"/>
          </ac:spMkLst>
        </pc:spChg>
        <pc:spChg chg="del">
          <ac:chgData name="Sanford, Sally" userId="43f05d94-43c8-44d5-ae1b-87f5ba93de40" providerId="ADAL" clId="{58F1C5F1-0FC3-47BB-9E3D-7970FD2FC02F}" dt="2024-02-13T14:40:36.117" v="1010" actId="478"/>
          <ac:spMkLst>
            <pc:docMk/>
            <pc:sldMk cId="886269149" sldId="417"/>
            <ac:spMk id="5" creationId="{D25CC97B-033A-4256-8E89-7D39E4B1FDF6}"/>
          </ac:spMkLst>
        </pc:spChg>
        <pc:spChg chg="del">
          <ac:chgData name="Sanford, Sally" userId="43f05d94-43c8-44d5-ae1b-87f5ba93de40" providerId="ADAL" clId="{58F1C5F1-0FC3-47BB-9E3D-7970FD2FC02F}" dt="2024-02-13T14:40:40.353" v="1012" actId="478"/>
          <ac:spMkLst>
            <pc:docMk/>
            <pc:sldMk cId="886269149" sldId="417"/>
            <ac:spMk id="9" creationId="{2C80EBCE-CE5D-4A0D-83D2-59A928840E9F}"/>
          </ac:spMkLst>
        </pc:spChg>
        <pc:picChg chg="add del mod">
          <ac:chgData name="Sanford, Sally" userId="43f05d94-43c8-44d5-ae1b-87f5ba93de40" providerId="ADAL" clId="{58F1C5F1-0FC3-47BB-9E3D-7970FD2FC02F}" dt="2024-02-13T14:30:45.923" v="990" actId="478"/>
          <ac:picMkLst>
            <pc:docMk/>
            <pc:sldMk cId="886269149" sldId="417"/>
            <ac:picMk id="6" creationId="{AB393261-38F5-2B2E-04E3-0FB7BB129A46}"/>
          </ac:picMkLst>
        </pc:picChg>
        <pc:picChg chg="del">
          <ac:chgData name="Sanford, Sally" userId="43f05d94-43c8-44d5-ae1b-87f5ba93de40" providerId="ADAL" clId="{58F1C5F1-0FC3-47BB-9E3D-7970FD2FC02F}" dt="2024-02-13T14:30:07.013" v="988" actId="478"/>
          <ac:picMkLst>
            <pc:docMk/>
            <pc:sldMk cId="886269149" sldId="417"/>
            <ac:picMk id="7" creationId="{CCA2B4F0-39A2-4F16-B8B8-991450238017}"/>
          </ac:picMkLst>
        </pc:picChg>
        <pc:picChg chg="add del mod">
          <ac:chgData name="Sanford, Sally" userId="43f05d94-43c8-44d5-ae1b-87f5ba93de40" providerId="ADAL" clId="{58F1C5F1-0FC3-47BB-9E3D-7970FD2FC02F}" dt="2024-02-13T14:31:02.528" v="992" actId="478"/>
          <ac:picMkLst>
            <pc:docMk/>
            <pc:sldMk cId="886269149" sldId="417"/>
            <ac:picMk id="8" creationId="{6A623A29-C408-F643-42E7-0CA85491B34B}"/>
          </ac:picMkLst>
        </pc:picChg>
        <pc:picChg chg="add mod ord">
          <ac:chgData name="Sanford, Sally" userId="43f05d94-43c8-44d5-ae1b-87f5ba93de40" providerId="ADAL" clId="{58F1C5F1-0FC3-47BB-9E3D-7970FD2FC02F}" dt="2024-02-13T14:40:27.433" v="1009" actId="14100"/>
          <ac:picMkLst>
            <pc:docMk/>
            <pc:sldMk cId="886269149" sldId="417"/>
            <ac:picMk id="10" creationId="{62DB43CD-9350-1C15-2776-B33BB85BB227}"/>
          </ac:picMkLst>
        </pc:picChg>
        <pc:picChg chg="add mod">
          <ac:chgData name="Sanford, Sally" userId="43f05d94-43c8-44d5-ae1b-87f5ba93de40" providerId="ADAL" clId="{58F1C5F1-0FC3-47BB-9E3D-7970FD2FC02F}" dt="2024-02-13T14:40:09.177" v="1007" actId="14100"/>
          <ac:picMkLst>
            <pc:docMk/>
            <pc:sldMk cId="886269149" sldId="417"/>
            <ac:picMk id="11" creationId="{26F0131B-DAA2-5F82-762B-C9C0FDD143C7}"/>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4:41:46.016" v="1013"/>
              <pc2:cmMkLst xmlns:pc2="http://schemas.microsoft.com/office/powerpoint/2019/9/main/command">
                <pc:docMk/>
                <pc:sldMk cId="886269149" sldId="417"/>
                <pc2:cmMk id="{7051234A-D88F-45AB-8C60-54FDE66006E9}"/>
              </pc2:cmMkLst>
            </pc226:cmChg>
          </p:ext>
        </pc:extLst>
      </pc:sldChg>
      <pc:sldChg chg="addCm">
        <pc:chgData name="Sanford, Sally" userId="43f05d94-43c8-44d5-ae1b-87f5ba93de40" providerId="ADAL" clId="{58F1C5F1-0FC3-47BB-9E3D-7970FD2FC02F}" dt="2024-02-13T14:59:54.027" v="1016"/>
        <pc:sldMkLst>
          <pc:docMk/>
          <pc:sldMk cId="826839765" sldId="427"/>
        </pc:sldMkLst>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4:59:54.027" v="1016"/>
              <pc2:cmMkLst xmlns:pc2="http://schemas.microsoft.com/office/powerpoint/2019/9/main/command">
                <pc:docMk/>
                <pc:sldMk cId="826839765" sldId="427"/>
                <pc2:cmMk id="{AFC06E55-B4E1-4400-8B5C-EEF1B055AC08}"/>
              </pc2:cmMkLst>
            </pc226:cmChg>
          </p:ext>
        </pc:extLst>
      </pc:sldChg>
      <pc:sldChg chg="addSp delSp modSp mod addCm modNotesTx">
        <pc:chgData name="Sanford, Sally" userId="43f05d94-43c8-44d5-ae1b-87f5ba93de40" providerId="ADAL" clId="{58F1C5F1-0FC3-47BB-9E3D-7970FD2FC02F}" dt="2024-02-14T14:52:25.131" v="1270" actId="1076"/>
        <pc:sldMkLst>
          <pc:docMk/>
          <pc:sldMk cId="2850868364" sldId="433"/>
        </pc:sldMkLst>
        <pc:spChg chg="del">
          <ac:chgData name="Sanford, Sally" userId="43f05d94-43c8-44d5-ae1b-87f5ba93de40" providerId="ADAL" clId="{58F1C5F1-0FC3-47BB-9E3D-7970FD2FC02F}" dt="2024-02-12T20:38:54.580" v="775" actId="478"/>
          <ac:spMkLst>
            <pc:docMk/>
            <pc:sldMk cId="2850868364" sldId="433"/>
            <ac:spMk id="3" creationId="{2BD9C909-453D-4055-B689-68A7914EC76C}"/>
          </ac:spMkLst>
        </pc:spChg>
        <pc:spChg chg="mod">
          <ac:chgData name="Sanford, Sally" userId="43f05d94-43c8-44d5-ae1b-87f5ba93de40" providerId="ADAL" clId="{58F1C5F1-0FC3-47BB-9E3D-7970FD2FC02F}" dt="2024-02-14T14:52:25.131" v="1270" actId="1076"/>
          <ac:spMkLst>
            <pc:docMk/>
            <pc:sldMk cId="2850868364" sldId="433"/>
            <ac:spMk id="4" creationId="{3E7A9DBA-6E7E-4615-A58F-CB3D8B3CD7F4}"/>
          </ac:spMkLst>
        </pc:spChg>
        <pc:picChg chg="add del mod">
          <ac:chgData name="Sanford, Sally" userId="43f05d94-43c8-44d5-ae1b-87f5ba93de40" providerId="ADAL" clId="{58F1C5F1-0FC3-47BB-9E3D-7970FD2FC02F}" dt="2024-02-12T20:38:24.988" v="767" actId="478"/>
          <ac:picMkLst>
            <pc:docMk/>
            <pc:sldMk cId="2850868364" sldId="433"/>
            <ac:picMk id="2" creationId="{948D9FD6-1705-5EB0-8E32-B5DF472A00C4}"/>
          </ac:picMkLst>
        </pc:picChg>
        <pc:picChg chg="add mod">
          <ac:chgData name="Sanford, Sally" userId="43f05d94-43c8-44d5-ae1b-87f5ba93de40" providerId="ADAL" clId="{58F1C5F1-0FC3-47BB-9E3D-7970FD2FC02F}" dt="2024-02-12T20:38:50.051" v="774" actId="14100"/>
          <ac:picMkLst>
            <pc:docMk/>
            <pc:sldMk cId="2850868364" sldId="433"/>
            <ac:picMk id="5" creationId="{7DDEEC16-7CEF-D0D9-54EF-BE1871341AE5}"/>
          </ac:picMkLst>
        </pc:picChg>
        <pc:picChg chg="del">
          <ac:chgData name="Sanford, Sally" userId="43f05d94-43c8-44d5-ae1b-87f5ba93de40" providerId="ADAL" clId="{58F1C5F1-0FC3-47BB-9E3D-7970FD2FC02F}" dt="2024-02-12T20:38:15.260" v="762" actId="478"/>
          <ac:picMkLst>
            <pc:docMk/>
            <pc:sldMk cId="2850868364" sldId="433"/>
            <ac:picMk id="6" creationId="{77F43E40-B371-44EA-AFFD-6C2F0FA2B3A4}"/>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20:39:11.381" v="776"/>
              <pc2:cmMkLst xmlns:pc2="http://schemas.microsoft.com/office/powerpoint/2019/9/main/command">
                <pc:docMk/>
                <pc:sldMk cId="2850868364" sldId="433"/>
                <pc2:cmMk id="{59D44D73-DE6C-4E3D-8A2C-500CDE8AB540}"/>
              </pc2:cmMkLst>
            </pc226:cmChg>
          </p:ext>
        </pc:extLst>
      </pc:sldChg>
      <pc:sldChg chg="addSp delSp modSp mod addCm modNotesTx">
        <pc:chgData name="Sanford, Sally" userId="43f05d94-43c8-44d5-ae1b-87f5ba93de40" providerId="ADAL" clId="{58F1C5F1-0FC3-47BB-9E3D-7970FD2FC02F}" dt="2024-02-12T20:02:18.495" v="760" actId="313"/>
        <pc:sldMkLst>
          <pc:docMk/>
          <pc:sldMk cId="2217163295" sldId="434"/>
        </pc:sldMkLst>
        <pc:spChg chg="add mod ord">
          <ac:chgData name="Sanford, Sally" userId="43f05d94-43c8-44d5-ae1b-87f5ba93de40" providerId="ADAL" clId="{58F1C5F1-0FC3-47BB-9E3D-7970FD2FC02F}" dt="2024-02-12T19:59:23.434" v="620" actId="166"/>
          <ac:spMkLst>
            <pc:docMk/>
            <pc:sldMk cId="2217163295" sldId="434"/>
            <ac:spMk id="4" creationId="{B15ADDFF-CA7E-00E9-98CE-83A895EB6850}"/>
          </ac:spMkLst>
        </pc:spChg>
        <pc:spChg chg="ord">
          <ac:chgData name="Sanford, Sally" userId="43f05d94-43c8-44d5-ae1b-87f5ba93de40" providerId="ADAL" clId="{58F1C5F1-0FC3-47BB-9E3D-7970FD2FC02F}" dt="2024-02-12T19:58:49.542" v="614" actId="166"/>
          <ac:spMkLst>
            <pc:docMk/>
            <pc:sldMk cId="2217163295" sldId="434"/>
            <ac:spMk id="5" creationId="{21762160-3DC6-4226-9BD4-55A7F677E6A2}"/>
          </ac:spMkLst>
        </pc:spChg>
        <pc:spChg chg="mod">
          <ac:chgData name="Sanford, Sally" userId="43f05d94-43c8-44d5-ae1b-87f5ba93de40" providerId="ADAL" clId="{58F1C5F1-0FC3-47BB-9E3D-7970FD2FC02F}" dt="2024-02-12T19:48:09.462" v="569" actId="20577"/>
          <ac:spMkLst>
            <pc:docMk/>
            <pc:sldMk cId="2217163295" sldId="434"/>
            <ac:spMk id="7" creationId="{9875E9ED-635C-4AB7-AE4D-7BF0C613EF29}"/>
          </ac:spMkLst>
        </pc:spChg>
        <pc:spChg chg="mod ord">
          <ac:chgData name="Sanford, Sally" userId="43f05d94-43c8-44d5-ae1b-87f5ba93de40" providerId="ADAL" clId="{58F1C5F1-0FC3-47BB-9E3D-7970FD2FC02F}" dt="2024-02-12T19:59:41.135" v="623" actId="14100"/>
          <ac:spMkLst>
            <pc:docMk/>
            <pc:sldMk cId="2217163295" sldId="434"/>
            <ac:spMk id="11" creationId="{F1E6D5E6-FB3F-44BE-8E16-9C995C887844}"/>
          </ac:spMkLst>
        </pc:spChg>
        <pc:picChg chg="add mod">
          <ac:chgData name="Sanford, Sally" userId="43f05d94-43c8-44d5-ae1b-87f5ba93de40" providerId="ADAL" clId="{58F1C5F1-0FC3-47BB-9E3D-7970FD2FC02F}" dt="2024-02-12T19:58:56.565" v="615" actId="14100"/>
          <ac:picMkLst>
            <pc:docMk/>
            <pc:sldMk cId="2217163295" sldId="434"/>
            <ac:picMk id="2" creationId="{3141D249-2F4B-E940-6B26-513402208E14}"/>
          </ac:picMkLst>
        </pc:picChg>
        <pc:picChg chg="del">
          <ac:chgData name="Sanford, Sally" userId="43f05d94-43c8-44d5-ae1b-87f5ba93de40" providerId="ADAL" clId="{58F1C5F1-0FC3-47BB-9E3D-7970FD2FC02F}" dt="2024-02-12T19:58:16.025" v="608" actId="478"/>
          <ac:picMkLst>
            <pc:docMk/>
            <pc:sldMk cId="2217163295" sldId="434"/>
            <ac:picMk id="10" creationId="{03BEAA96-83A1-4E44-904E-E610A5937D10}"/>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9:59:55.595" v="624"/>
              <pc2:cmMkLst xmlns:pc2="http://schemas.microsoft.com/office/powerpoint/2019/9/main/command">
                <pc:docMk/>
                <pc:sldMk cId="2217163295" sldId="434"/>
                <pc2:cmMk id="{B2EBDE1B-3EF8-4E34-B91A-76CF18624910}"/>
              </pc2:cmMkLst>
            </pc226:cmChg>
          </p:ext>
        </pc:extLst>
      </pc:sldChg>
      <pc:sldChg chg="addSp delSp modSp mod addCm">
        <pc:chgData name="Sanford, Sally" userId="43f05d94-43c8-44d5-ae1b-87f5ba93de40" providerId="ADAL" clId="{58F1C5F1-0FC3-47BB-9E3D-7970FD2FC02F}" dt="2024-02-12T20:46:40.365" v="932"/>
        <pc:sldMkLst>
          <pc:docMk/>
          <pc:sldMk cId="4182473986" sldId="435"/>
        </pc:sldMkLst>
        <pc:spChg chg="mod">
          <ac:chgData name="Sanford, Sally" userId="43f05d94-43c8-44d5-ae1b-87f5ba93de40" providerId="ADAL" clId="{58F1C5F1-0FC3-47BB-9E3D-7970FD2FC02F}" dt="2024-02-12T20:45:42.371" v="924" actId="1076"/>
          <ac:spMkLst>
            <pc:docMk/>
            <pc:sldMk cId="4182473986" sldId="435"/>
            <ac:spMk id="6" creationId="{7A361FA6-C21A-402D-8950-1832C9EB46CA}"/>
          </ac:spMkLst>
        </pc:spChg>
        <pc:spChg chg="mod ord">
          <ac:chgData name="Sanford, Sally" userId="43f05d94-43c8-44d5-ae1b-87f5ba93de40" providerId="ADAL" clId="{58F1C5F1-0FC3-47BB-9E3D-7970FD2FC02F}" dt="2024-02-12T20:46:28.395" v="931" actId="1076"/>
          <ac:spMkLst>
            <pc:docMk/>
            <pc:sldMk cId="4182473986" sldId="435"/>
            <ac:spMk id="8" creationId="{AAF3CAB4-6532-43B2-89E6-3DDE9CDD9092}"/>
          </ac:spMkLst>
        </pc:spChg>
        <pc:spChg chg="add mod">
          <ac:chgData name="Sanford, Sally" userId="43f05d94-43c8-44d5-ae1b-87f5ba93de40" providerId="ADAL" clId="{58F1C5F1-0FC3-47BB-9E3D-7970FD2FC02F}" dt="2024-02-12T20:46:09.788" v="927" actId="2085"/>
          <ac:spMkLst>
            <pc:docMk/>
            <pc:sldMk cId="4182473986" sldId="435"/>
            <ac:spMk id="11" creationId="{BE2B77AD-67C2-AEF1-8BD4-99D9E50A6EEA}"/>
          </ac:spMkLst>
        </pc:spChg>
        <pc:picChg chg="add mod">
          <ac:chgData name="Sanford, Sally" userId="43f05d94-43c8-44d5-ae1b-87f5ba93de40" providerId="ADAL" clId="{58F1C5F1-0FC3-47BB-9E3D-7970FD2FC02F}" dt="2024-02-12T20:45:17.954" v="919" actId="1076"/>
          <ac:picMkLst>
            <pc:docMk/>
            <pc:sldMk cId="4182473986" sldId="435"/>
            <ac:picMk id="2" creationId="{363BE80D-FE7D-55C1-B31B-F77829CF08AE}"/>
          </ac:picMkLst>
        </pc:picChg>
        <pc:picChg chg="del">
          <ac:chgData name="Sanford, Sally" userId="43f05d94-43c8-44d5-ae1b-87f5ba93de40" providerId="ADAL" clId="{58F1C5F1-0FC3-47BB-9E3D-7970FD2FC02F}" dt="2024-02-12T20:44:31.884" v="910" actId="478"/>
          <ac:picMkLst>
            <pc:docMk/>
            <pc:sldMk cId="4182473986" sldId="435"/>
            <ac:picMk id="10" creationId="{DF213250-8C81-4799-8639-DE8F6FA4E307}"/>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20:46:40.365" v="932"/>
              <pc2:cmMkLst xmlns:pc2="http://schemas.microsoft.com/office/powerpoint/2019/9/main/command">
                <pc:docMk/>
                <pc:sldMk cId="4182473986" sldId="435"/>
                <pc2:cmMk id="{D57E70F1-E77C-498E-BD3D-E026BC2D7949}"/>
              </pc2:cmMkLst>
            </pc226:cmChg>
          </p:ext>
        </pc:extLst>
      </pc:sldChg>
      <pc:sldChg chg="addSp delSp modSp mod addCm">
        <pc:chgData name="Sanford, Sally" userId="43f05d94-43c8-44d5-ae1b-87f5ba93de40" providerId="ADAL" clId="{58F1C5F1-0FC3-47BB-9E3D-7970FD2FC02F}" dt="2024-02-13T15:44:54.375" v="1064"/>
        <pc:sldMkLst>
          <pc:docMk/>
          <pc:sldMk cId="3091413996" sldId="436"/>
        </pc:sldMkLst>
        <pc:spChg chg="add mod">
          <ac:chgData name="Sanford, Sally" userId="43f05d94-43c8-44d5-ae1b-87f5ba93de40" providerId="ADAL" clId="{58F1C5F1-0FC3-47BB-9E3D-7970FD2FC02F}" dt="2024-02-13T15:42:42.072" v="1053" actId="2085"/>
          <ac:spMkLst>
            <pc:docMk/>
            <pc:sldMk cId="3091413996" sldId="436"/>
            <ac:spMk id="3" creationId="{9CA62C30-B7DB-F59B-7339-8106DC89F9E3}"/>
          </ac:spMkLst>
        </pc:spChg>
        <pc:spChg chg="mod ord">
          <ac:chgData name="Sanford, Sally" userId="43f05d94-43c8-44d5-ae1b-87f5ba93de40" providerId="ADAL" clId="{58F1C5F1-0FC3-47BB-9E3D-7970FD2FC02F}" dt="2024-02-13T15:43:30.535" v="1063" actId="1076"/>
          <ac:spMkLst>
            <pc:docMk/>
            <pc:sldMk cId="3091413996" sldId="436"/>
            <ac:spMk id="6" creationId="{D170B9D6-AF15-48B6-BF2B-82F0B4934485}"/>
          </ac:spMkLst>
        </pc:spChg>
        <pc:picChg chg="add mod">
          <ac:chgData name="Sanford, Sally" userId="43f05d94-43c8-44d5-ae1b-87f5ba93de40" providerId="ADAL" clId="{58F1C5F1-0FC3-47BB-9E3D-7970FD2FC02F}" dt="2024-02-13T15:42:27.974" v="1050" actId="1076"/>
          <ac:picMkLst>
            <pc:docMk/>
            <pc:sldMk cId="3091413996" sldId="436"/>
            <ac:picMk id="2" creationId="{711D956A-6A9E-E9AC-D47F-236D3A101A7A}"/>
          </ac:picMkLst>
        </pc:picChg>
        <pc:picChg chg="del">
          <ac:chgData name="Sanford, Sally" userId="43f05d94-43c8-44d5-ae1b-87f5ba93de40" providerId="ADAL" clId="{58F1C5F1-0FC3-47BB-9E3D-7970FD2FC02F}" dt="2024-02-13T15:41:57.969" v="1042" actId="478"/>
          <ac:picMkLst>
            <pc:docMk/>
            <pc:sldMk cId="3091413996" sldId="436"/>
            <ac:picMk id="8" creationId="{213D9584-20A5-4CDA-B812-CF4A78FB7AE6}"/>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5:44:54.375" v="1064"/>
              <pc2:cmMkLst xmlns:pc2="http://schemas.microsoft.com/office/powerpoint/2019/9/main/command">
                <pc:docMk/>
                <pc:sldMk cId="3091413996" sldId="436"/>
                <pc2:cmMk id="{CEAEB518-5169-403B-823C-E885DF667E92}"/>
              </pc2:cmMkLst>
            </pc226:cmChg>
          </p:ext>
        </pc:extLst>
      </pc:sldChg>
      <pc:sldChg chg="addCm">
        <pc:chgData name="Sanford, Sally" userId="43f05d94-43c8-44d5-ae1b-87f5ba93de40" providerId="ADAL" clId="{58F1C5F1-0FC3-47BB-9E3D-7970FD2FC02F}" dt="2024-02-13T14:49:09.682" v="1014"/>
        <pc:sldMkLst>
          <pc:docMk/>
          <pc:sldMk cId="1326263056" sldId="437"/>
        </pc:sldMkLst>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4:49:09.682" v="1014"/>
              <pc2:cmMkLst xmlns:pc2="http://schemas.microsoft.com/office/powerpoint/2019/9/main/command">
                <pc:docMk/>
                <pc:sldMk cId="1326263056" sldId="437"/>
                <pc2:cmMk id="{3C57B7CE-BA5A-4847-A216-9C490B5C5E40}"/>
              </pc2:cmMkLst>
            </pc226:cmChg>
          </p:ext>
        </pc:extLst>
      </pc:sldChg>
      <pc:sldChg chg="addCm">
        <pc:chgData name="Sanford, Sally" userId="43f05d94-43c8-44d5-ae1b-87f5ba93de40" providerId="ADAL" clId="{58F1C5F1-0FC3-47BB-9E3D-7970FD2FC02F}" dt="2024-02-13T14:49:37.787" v="1015"/>
        <pc:sldMkLst>
          <pc:docMk/>
          <pc:sldMk cId="120611877" sldId="442"/>
        </pc:sldMkLst>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4:49:37.787" v="1015"/>
              <pc2:cmMkLst xmlns:pc2="http://schemas.microsoft.com/office/powerpoint/2019/9/main/command">
                <pc:docMk/>
                <pc:sldMk cId="120611877" sldId="442"/>
                <pc2:cmMk id="{EF89032F-8898-4B03-BB7F-96ADCE82C560}"/>
              </pc2:cmMkLst>
            </pc226:cmChg>
          </p:ext>
        </pc:extLst>
      </pc:sldChg>
      <pc:sldChg chg="modSp mod addCm">
        <pc:chgData name="Sanford, Sally" userId="43f05d94-43c8-44d5-ae1b-87f5ba93de40" providerId="ADAL" clId="{58F1C5F1-0FC3-47BB-9E3D-7970FD2FC02F}" dt="2024-02-13T15:25:34.756" v="1035" actId="20577"/>
        <pc:sldMkLst>
          <pc:docMk/>
          <pc:sldMk cId="4057457268" sldId="444"/>
        </pc:sldMkLst>
        <pc:spChg chg="mod">
          <ac:chgData name="Sanford, Sally" userId="43f05d94-43c8-44d5-ae1b-87f5ba93de40" providerId="ADAL" clId="{58F1C5F1-0FC3-47BB-9E3D-7970FD2FC02F}" dt="2024-02-13T15:25:34.756" v="1035" actId="20577"/>
          <ac:spMkLst>
            <pc:docMk/>
            <pc:sldMk cId="4057457268" sldId="444"/>
            <ac:spMk id="3" creationId="{CC4ADBB8-4339-4100-A571-7D94C69DBB85}"/>
          </ac:spMkLst>
        </pc:sp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5:24:50.922" v="1033"/>
              <pc2:cmMkLst xmlns:pc2="http://schemas.microsoft.com/office/powerpoint/2019/9/main/command">
                <pc:docMk/>
                <pc:sldMk cId="4057457268" sldId="444"/>
                <pc2:cmMk id="{BDCEF732-9B10-40F7-9F48-6D85764661EF}"/>
              </pc2:cmMkLst>
            </pc226:cmChg>
          </p:ext>
        </pc:extLst>
      </pc:sldChg>
      <pc:sldChg chg="modSp mod addCm">
        <pc:chgData name="Sanford, Sally" userId="43f05d94-43c8-44d5-ae1b-87f5ba93de40" providerId="ADAL" clId="{58F1C5F1-0FC3-47BB-9E3D-7970FD2FC02F}" dt="2024-02-13T15:32:20.308" v="1040" actId="20577"/>
        <pc:sldMkLst>
          <pc:docMk/>
          <pc:sldMk cId="1702499420" sldId="445"/>
        </pc:sldMkLst>
        <pc:spChg chg="mod">
          <ac:chgData name="Sanford, Sally" userId="43f05d94-43c8-44d5-ae1b-87f5ba93de40" providerId="ADAL" clId="{58F1C5F1-0FC3-47BB-9E3D-7970FD2FC02F}" dt="2024-02-13T15:32:20.308" v="1040" actId="20577"/>
          <ac:spMkLst>
            <pc:docMk/>
            <pc:sldMk cId="1702499420" sldId="445"/>
            <ac:spMk id="3" creationId="{2379ED95-76E0-4890-9422-1903DB0617D9}"/>
          </ac:spMkLst>
        </pc:sp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5:27:33.997" v="1038"/>
              <pc2:cmMkLst xmlns:pc2="http://schemas.microsoft.com/office/powerpoint/2019/9/main/command">
                <pc:docMk/>
                <pc:sldMk cId="1702499420" sldId="445"/>
                <pc2:cmMk id="{0EF7200B-14F2-443A-81A8-15B77F1440F7}"/>
              </pc2:cmMkLst>
            </pc226:cmChg>
          </p:ext>
        </pc:extLst>
      </pc:sldChg>
      <pc:sldChg chg="addCm">
        <pc:chgData name="Sanford, Sally" userId="43f05d94-43c8-44d5-ae1b-87f5ba93de40" providerId="ADAL" clId="{58F1C5F1-0FC3-47BB-9E3D-7970FD2FC02F}" dt="2024-02-13T15:32:58.701" v="1041"/>
        <pc:sldMkLst>
          <pc:docMk/>
          <pc:sldMk cId="2903887842" sldId="446"/>
        </pc:sldMkLst>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5:32:58.701" v="1041"/>
              <pc2:cmMkLst xmlns:pc2="http://schemas.microsoft.com/office/powerpoint/2019/9/main/command">
                <pc:docMk/>
                <pc:sldMk cId="2903887842" sldId="446"/>
                <pc2:cmMk id="{3474E89C-3EAB-479E-BF6D-8BF02CE55A16}"/>
              </pc2:cmMkLst>
            </pc226:cmChg>
          </p:ext>
        </pc:extLst>
      </pc:sldChg>
      <pc:sldChg chg="addSp delSp modSp mod addCm modCm">
        <pc:chgData name="Sanford, Sally" userId="43f05d94-43c8-44d5-ae1b-87f5ba93de40" providerId="ADAL" clId="{58F1C5F1-0FC3-47BB-9E3D-7970FD2FC02F}" dt="2024-02-12T18:45:16.076" v="319"/>
        <pc:sldMkLst>
          <pc:docMk/>
          <pc:sldMk cId="3869499895" sldId="448"/>
        </pc:sldMkLst>
        <pc:spChg chg="ord">
          <ac:chgData name="Sanford, Sally" userId="43f05d94-43c8-44d5-ae1b-87f5ba93de40" providerId="ADAL" clId="{58F1C5F1-0FC3-47BB-9E3D-7970FD2FC02F}" dt="2024-02-12T18:29:47.917" v="164" actId="166"/>
          <ac:spMkLst>
            <pc:docMk/>
            <pc:sldMk cId="3869499895" sldId="448"/>
            <ac:spMk id="2" creationId="{D3201268-222C-4341-BF66-D4CAD0DF0F78}"/>
          </ac:spMkLst>
        </pc:spChg>
        <pc:picChg chg="add del mod">
          <ac:chgData name="Sanford, Sally" userId="43f05d94-43c8-44d5-ae1b-87f5ba93de40" providerId="ADAL" clId="{58F1C5F1-0FC3-47BB-9E3D-7970FD2FC02F}" dt="2024-02-12T18:11:14.845" v="153"/>
          <ac:picMkLst>
            <pc:docMk/>
            <pc:sldMk cId="3869499895" sldId="448"/>
            <ac:picMk id="3" creationId="{2BED07C3-C76D-FBDB-1397-F353FA3CCE36}"/>
          </ac:picMkLst>
        </pc:picChg>
        <pc:picChg chg="add mod">
          <ac:chgData name="Sanford, Sally" userId="43f05d94-43c8-44d5-ae1b-87f5ba93de40" providerId="ADAL" clId="{58F1C5F1-0FC3-47BB-9E3D-7970FD2FC02F}" dt="2024-02-12T18:31:31.405" v="166" actId="1076"/>
          <ac:picMkLst>
            <pc:docMk/>
            <pc:sldMk cId="3869499895" sldId="448"/>
            <ac:picMk id="5" creationId="{777604FB-8433-5C64-AE40-DF5783CC4883}"/>
          </ac:picMkLst>
        </pc:picChg>
        <pc:picChg chg="add del">
          <ac:chgData name="Sanford, Sally" userId="43f05d94-43c8-44d5-ae1b-87f5ba93de40" providerId="ADAL" clId="{58F1C5F1-0FC3-47BB-9E3D-7970FD2FC02F}" dt="2024-02-12T18:29:16.004" v="157" actId="478"/>
          <ac:picMkLst>
            <pc:docMk/>
            <pc:sldMk cId="3869499895" sldId="448"/>
            <ac:picMk id="6" creationId="{66EEC2D9-44E9-40DC-BB71-85AEF74CD3B3}"/>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8:45:16.076" v="319"/>
              <pc2:cmMkLst xmlns:pc2="http://schemas.microsoft.com/office/powerpoint/2019/9/main/command">
                <pc:docMk/>
                <pc:sldMk cId="3869499895" sldId="448"/>
                <pc2:cmMk id="{8D4F43C0-2D20-487A-9CCD-CDA938D7EB6E}"/>
              </pc2:cmMkLst>
              <pc226:cmRplyChg chg="add del">
                <pc226:chgData name="Sanford, Sally" userId="43f05d94-43c8-44d5-ae1b-87f5ba93de40" providerId="ADAL" clId="{58F1C5F1-0FC3-47BB-9E3D-7970FD2FC02F}" dt="2024-02-12T18:45:16.076" v="319"/>
                <pc2:cmRplyMkLst xmlns:pc2="http://schemas.microsoft.com/office/powerpoint/2019/9/main/command">
                  <pc:docMk/>
                  <pc:sldMk cId="3869499895" sldId="448"/>
                  <pc2:cmMk id="{8D4F43C0-2D20-487A-9CCD-CDA938D7EB6E}"/>
                  <pc2:cmRplyMk id="{C74D9C16-416F-4AAB-921A-D650F4EF61FC}"/>
                </pc2:cmRplyMkLst>
              </pc226:cmRplyChg>
            </pc226:cmChg>
          </p:ext>
        </pc:extLst>
      </pc:sldChg>
      <pc:sldChg chg="addSp delSp modSp mod addCm">
        <pc:chgData name="Sanford, Sally" userId="43f05d94-43c8-44d5-ae1b-87f5ba93de40" providerId="ADAL" clId="{58F1C5F1-0FC3-47BB-9E3D-7970FD2FC02F}" dt="2024-02-13T14:23:58.221" v="987" actId="1076"/>
        <pc:sldMkLst>
          <pc:docMk/>
          <pc:sldMk cId="1102934509" sldId="450"/>
        </pc:sldMkLst>
        <pc:spChg chg="mod ord">
          <ac:chgData name="Sanford, Sally" userId="43f05d94-43c8-44d5-ae1b-87f5ba93de40" providerId="ADAL" clId="{58F1C5F1-0FC3-47BB-9E3D-7970FD2FC02F}" dt="2024-02-13T14:22:53.612" v="978" actId="1076"/>
          <ac:spMkLst>
            <pc:docMk/>
            <pc:sldMk cId="1102934509" sldId="450"/>
            <ac:spMk id="4" creationId="{23009FB8-A267-4253-A1BF-6315BE1DB207}"/>
          </ac:spMkLst>
        </pc:spChg>
        <pc:spChg chg="del">
          <ac:chgData name="Sanford, Sally" userId="43f05d94-43c8-44d5-ae1b-87f5ba93de40" providerId="ADAL" clId="{58F1C5F1-0FC3-47BB-9E3D-7970FD2FC02F}" dt="2024-02-12T21:11:06.253" v="935" actId="478"/>
          <ac:spMkLst>
            <pc:docMk/>
            <pc:sldMk cId="1102934509" sldId="450"/>
            <ac:spMk id="6" creationId="{78C3D09B-BBB9-4E5D-A859-BA9DCF0DAAFC}"/>
          </ac:spMkLst>
        </pc:spChg>
        <pc:spChg chg="add mod">
          <ac:chgData name="Sanford, Sally" userId="43f05d94-43c8-44d5-ae1b-87f5ba93de40" providerId="ADAL" clId="{58F1C5F1-0FC3-47BB-9E3D-7970FD2FC02F}" dt="2024-02-13T14:23:34.013" v="984" actId="1076"/>
          <ac:spMkLst>
            <pc:docMk/>
            <pc:sldMk cId="1102934509" sldId="450"/>
            <ac:spMk id="7" creationId="{C2CDC8A0-0CCF-851E-C4AA-EEAB013B0686}"/>
          </ac:spMkLst>
        </pc:spChg>
        <pc:spChg chg="mod ord">
          <ac:chgData name="Sanford, Sally" userId="43f05d94-43c8-44d5-ae1b-87f5ba93de40" providerId="ADAL" clId="{58F1C5F1-0FC3-47BB-9E3D-7970FD2FC02F}" dt="2024-02-13T14:23:49.869" v="986" actId="1076"/>
          <ac:spMkLst>
            <pc:docMk/>
            <pc:sldMk cId="1102934509" sldId="450"/>
            <ac:spMk id="9" creationId="{89CC1C46-11B5-473F-BFB7-75BE11177CB2}"/>
          </ac:spMkLst>
        </pc:spChg>
        <pc:spChg chg="add mod ord">
          <ac:chgData name="Sanford, Sally" userId="43f05d94-43c8-44d5-ae1b-87f5ba93de40" providerId="ADAL" clId="{58F1C5F1-0FC3-47BB-9E3D-7970FD2FC02F}" dt="2024-02-13T14:23:11.428" v="980" actId="1076"/>
          <ac:spMkLst>
            <pc:docMk/>
            <pc:sldMk cId="1102934509" sldId="450"/>
            <ac:spMk id="11" creationId="{0AF6438C-23C4-CB8B-134D-5253F289C5D8}"/>
          </ac:spMkLst>
        </pc:spChg>
        <pc:spChg chg="mod">
          <ac:chgData name="Sanford, Sally" userId="43f05d94-43c8-44d5-ae1b-87f5ba93de40" providerId="ADAL" clId="{58F1C5F1-0FC3-47BB-9E3D-7970FD2FC02F}" dt="2024-02-12T21:15:28.451" v="963" actId="1076"/>
          <ac:spMkLst>
            <pc:docMk/>
            <pc:sldMk cId="1102934509" sldId="450"/>
            <ac:spMk id="15" creationId="{87CC0460-9B9A-4911-BF31-ED95119B0E91}"/>
          </ac:spMkLst>
        </pc:spChg>
        <pc:spChg chg="del">
          <ac:chgData name="Sanford, Sally" userId="43f05d94-43c8-44d5-ae1b-87f5ba93de40" providerId="ADAL" clId="{58F1C5F1-0FC3-47BB-9E3D-7970FD2FC02F}" dt="2024-02-12T21:11:10.947" v="937" actId="478"/>
          <ac:spMkLst>
            <pc:docMk/>
            <pc:sldMk cId="1102934509" sldId="450"/>
            <ac:spMk id="18" creationId="{FAABDF23-18D2-450F-BF64-34F818C8A520}"/>
          </ac:spMkLst>
        </pc:spChg>
        <pc:spChg chg="add mod">
          <ac:chgData name="Sanford, Sally" userId="43f05d94-43c8-44d5-ae1b-87f5ba93de40" providerId="ADAL" clId="{58F1C5F1-0FC3-47BB-9E3D-7970FD2FC02F}" dt="2024-02-13T14:23:58.221" v="987" actId="1076"/>
          <ac:spMkLst>
            <pc:docMk/>
            <pc:sldMk cId="1102934509" sldId="450"/>
            <ac:spMk id="19" creationId="{B3AFBFCC-2D75-2CCF-ACA7-35B509D240E9}"/>
          </ac:spMkLst>
        </pc:spChg>
        <pc:spChg chg="add mod">
          <ac:chgData name="Sanford, Sally" userId="43f05d94-43c8-44d5-ae1b-87f5ba93de40" providerId="ADAL" clId="{58F1C5F1-0FC3-47BB-9E3D-7970FD2FC02F}" dt="2024-02-13T14:22:24.710" v="976" actId="1076"/>
          <ac:spMkLst>
            <pc:docMk/>
            <pc:sldMk cId="1102934509" sldId="450"/>
            <ac:spMk id="20" creationId="{62DDFC8B-51E3-B004-6DA5-0CEEF6449366}"/>
          </ac:spMkLst>
        </pc:spChg>
        <pc:picChg chg="add mod">
          <ac:chgData name="Sanford, Sally" userId="43f05d94-43c8-44d5-ae1b-87f5ba93de40" providerId="ADAL" clId="{58F1C5F1-0FC3-47BB-9E3D-7970FD2FC02F}" dt="2024-02-13T14:22:19.639" v="975" actId="14100"/>
          <ac:picMkLst>
            <pc:docMk/>
            <pc:sldMk cId="1102934509" sldId="450"/>
            <ac:picMk id="3" creationId="{0FB85F70-3D36-BEC2-EDDB-2A876430EF7C}"/>
          </ac:picMkLst>
        </pc:picChg>
        <pc:picChg chg="del">
          <ac:chgData name="Sanford, Sally" userId="43f05d94-43c8-44d5-ae1b-87f5ba93de40" providerId="ADAL" clId="{58F1C5F1-0FC3-47BB-9E3D-7970FD2FC02F}" dt="2024-02-12T21:10:59.694" v="933" actId="478"/>
          <ac:picMkLst>
            <pc:docMk/>
            <pc:sldMk cId="1102934509" sldId="450"/>
            <ac:picMk id="16" creationId="{0FDE2407-5596-4F76-848F-8C2CE9BF48F8}"/>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21:16:50.783" v="974"/>
              <pc2:cmMkLst xmlns:pc2="http://schemas.microsoft.com/office/powerpoint/2019/9/main/command">
                <pc:docMk/>
                <pc:sldMk cId="1102934509" sldId="450"/>
                <pc2:cmMk id="{8E095B54-B09A-4BD1-8017-648830289D7D}"/>
              </pc2:cmMkLst>
            </pc226:cmChg>
          </p:ext>
        </pc:extLst>
      </pc:sldChg>
      <pc:sldChg chg="addSp delSp modSp mod addCm">
        <pc:chgData name="Sanford, Sally" userId="43f05d94-43c8-44d5-ae1b-87f5ba93de40" providerId="ADAL" clId="{58F1C5F1-0FC3-47BB-9E3D-7970FD2FC02F}" dt="2024-02-13T15:17:26.707" v="1031"/>
        <pc:sldMkLst>
          <pc:docMk/>
          <pc:sldMk cId="17524377" sldId="451"/>
        </pc:sldMkLst>
        <pc:spChg chg="mod ord">
          <ac:chgData name="Sanford, Sally" userId="43f05d94-43c8-44d5-ae1b-87f5ba93de40" providerId="ADAL" clId="{58F1C5F1-0FC3-47BB-9E3D-7970FD2FC02F}" dt="2024-02-13T15:16:44.501" v="1030" actId="166"/>
          <ac:spMkLst>
            <pc:docMk/>
            <pc:sldMk cId="17524377" sldId="451"/>
            <ac:spMk id="4" creationId="{57649E2C-F7C4-4149-B890-5C7CCA040394}"/>
          </ac:spMkLst>
        </pc:spChg>
        <pc:picChg chg="del">
          <ac:chgData name="Sanford, Sally" userId="43f05d94-43c8-44d5-ae1b-87f5ba93de40" providerId="ADAL" clId="{58F1C5F1-0FC3-47BB-9E3D-7970FD2FC02F}" dt="2024-02-13T15:13:09.750" v="1024" actId="478"/>
          <ac:picMkLst>
            <pc:docMk/>
            <pc:sldMk cId="17524377" sldId="451"/>
            <ac:picMk id="2" creationId="{4A0A4696-6A8D-4265-B695-1A37C3BA490A}"/>
          </ac:picMkLst>
        </pc:picChg>
        <pc:picChg chg="add del mod">
          <ac:chgData name="Sanford, Sally" userId="43f05d94-43c8-44d5-ae1b-87f5ba93de40" providerId="ADAL" clId="{58F1C5F1-0FC3-47BB-9E3D-7970FD2FC02F}" dt="2024-02-13T15:15:44.697" v="1027" actId="478"/>
          <ac:picMkLst>
            <pc:docMk/>
            <pc:sldMk cId="17524377" sldId="451"/>
            <ac:picMk id="3" creationId="{9D2BCBAB-F725-CBA2-057B-43AAF3557E2A}"/>
          </ac:picMkLst>
        </pc:picChg>
        <pc:picChg chg="add mod">
          <ac:chgData name="Sanford, Sally" userId="43f05d94-43c8-44d5-ae1b-87f5ba93de40" providerId="ADAL" clId="{58F1C5F1-0FC3-47BB-9E3D-7970FD2FC02F}" dt="2024-02-13T15:16:13.029" v="1029" actId="1076"/>
          <ac:picMkLst>
            <pc:docMk/>
            <pc:sldMk cId="17524377" sldId="451"/>
            <ac:picMk id="5" creationId="{DE2F053D-469F-D1E0-EABF-75D72CD21E29}"/>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5:17:26.707" v="1031"/>
              <pc2:cmMkLst xmlns:pc2="http://schemas.microsoft.com/office/powerpoint/2019/9/main/command">
                <pc:docMk/>
                <pc:sldMk cId="17524377" sldId="451"/>
                <pc2:cmMk id="{2300BF80-A601-4CD3-B7DD-CD1FD2F4F487}"/>
              </pc2:cmMkLst>
            </pc226:cmChg>
          </p:ext>
        </pc:extLst>
      </pc:sldChg>
      <pc:sldChg chg="addSp delSp modSp mod addCm">
        <pc:chgData name="Sanford, Sally" userId="43f05d94-43c8-44d5-ae1b-87f5ba93de40" providerId="ADAL" clId="{58F1C5F1-0FC3-47BB-9E3D-7970FD2FC02F}" dt="2024-02-13T21:05:18.444" v="1203"/>
        <pc:sldMkLst>
          <pc:docMk/>
          <pc:sldMk cId="1486215352" sldId="452"/>
        </pc:sldMkLst>
        <pc:spChg chg="mod ord">
          <ac:chgData name="Sanford, Sally" userId="43f05d94-43c8-44d5-ae1b-87f5ba93de40" providerId="ADAL" clId="{58F1C5F1-0FC3-47BB-9E3D-7970FD2FC02F}" dt="2024-02-13T21:03:52.922" v="1200" actId="1076"/>
          <ac:spMkLst>
            <pc:docMk/>
            <pc:sldMk cId="1486215352" sldId="452"/>
            <ac:spMk id="3" creationId="{47F2A6C6-4B6F-4696-87B1-826CC098BC86}"/>
          </ac:spMkLst>
        </pc:spChg>
        <pc:spChg chg="mod ord">
          <ac:chgData name="Sanford, Sally" userId="43f05d94-43c8-44d5-ae1b-87f5ba93de40" providerId="ADAL" clId="{58F1C5F1-0FC3-47BB-9E3D-7970FD2FC02F}" dt="2024-02-13T21:05:04.963" v="1202" actId="1076"/>
          <ac:spMkLst>
            <pc:docMk/>
            <pc:sldMk cId="1486215352" sldId="452"/>
            <ac:spMk id="6" creationId="{504EA385-CCCA-4A4E-8C15-F4A7B9E21C4B}"/>
          </ac:spMkLst>
        </pc:spChg>
        <pc:picChg chg="add mod ord">
          <ac:chgData name="Sanford, Sally" userId="43f05d94-43c8-44d5-ae1b-87f5ba93de40" providerId="ADAL" clId="{58F1C5F1-0FC3-47BB-9E3D-7970FD2FC02F}" dt="2024-02-13T21:04:55.110" v="1201"/>
          <ac:picMkLst>
            <pc:docMk/>
            <pc:sldMk cId="1486215352" sldId="452"/>
            <ac:picMk id="2" creationId="{649E018B-3932-E5FB-9BC0-E2DC795333CE}"/>
          </ac:picMkLst>
        </pc:picChg>
        <pc:picChg chg="del">
          <ac:chgData name="Sanford, Sally" userId="43f05d94-43c8-44d5-ae1b-87f5ba93de40" providerId="ADAL" clId="{58F1C5F1-0FC3-47BB-9E3D-7970FD2FC02F}" dt="2024-02-13T21:02:58.098" v="1187" actId="478"/>
          <ac:picMkLst>
            <pc:docMk/>
            <pc:sldMk cId="1486215352" sldId="452"/>
            <ac:picMk id="7" creationId="{19280AE0-F6A2-4C91-8D99-BF7167596898}"/>
          </ac:picMkLst>
        </pc:pic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21:05:18.444" v="1203"/>
              <pc2:cmMkLst xmlns:pc2="http://schemas.microsoft.com/office/powerpoint/2019/9/main/command">
                <pc:docMk/>
                <pc:sldMk cId="1486215352" sldId="452"/>
                <pc2:cmMk id="{E4C48BB4-8B72-48C6-A04A-36A9AEC358DA}"/>
              </pc2:cmMkLst>
            </pc226:cmChg>
          </p:ext>
        </pc:extLst>
      </pc:sldChg>
      <pc:sldChg chg="addSp delSp modSp mod addCm modCm">
        <pc:chgData name="Sanford, Sally" userId="43f05d94-43c8-44d5-ae1b-87f5ba93de40" providerId="ADAL" clId="{58F1C5F1-0FC3-47BB-9E3D-7970FD2FC02F}" dt="2024-02-13T21:00:42.730" v="1185" actId="14100"/>
        <pc:sldMkLst>
          <pc:docMk/>
          <pc:sldMk cId="1454399295" sldId="453"/>
        </pc:sldMkLst>
        <pc:spChg chg="ord">
          <ac:chgData name="Sanford, Sally" userId="43f05d94-43c8-44d5-ae1b-87f5ba93de40" providerId="ADAL" clId="{58F1C5F1-0FC3-47BB-9E3D-7970FD2FC02F}" dt="2024-02-13T21:00:26.297" v="1183" actId="166"/>
          <ac:spMkLst>
            <pc:docMk/>
            <pc:sldMk cId="1454399295" sldId="453"/>
            <ac:spMk id="5" creationId="{24BB8610-D54C-4A12-8F83-2FC28CE73D50}"/>
          </ac:spMkLst>
        </pc:spChg>
        <pc:picChg chg="add del mod">
          <ac:chgData name="Sanford, Sally" userId="43f05d94-43c8-44d5-ae1b-87f5ba93de40" providerId="ADAL" clId="{58F1C5F1-0FC3-47BB-9E3D-7970FD2FC02F}" dt="2024-02-13T21:00:03.115" v="1176" actId="478"/>
          <ac:picMkLst>
            <pc:docMk/>
            <pc:sldMk cId="1454399295" sldId="453"/>
            <ac:picMk id="2" creationId="{23A98316-A2C9-66A3-0A0A-27FEE2D30AF9}"/>
          </ac:picMkLst>
        </pc:picChg>
        <pc:picChg chg="add mod">
          <ac:chgData name="Sanford, Sally" userId="43f05d94-43c8-44d5-ae1b-87f5ba93de40" providerId="ADAL" clId="{58F1C5F1-0FC3-47BB-9E3D-7970FD2FC02F}" dt="2024-02-13T21:00:42.730" v="1185" actId="14100"/>
          <ac:picMkLst>
            <pc:docMk/>
            <pc:sldMk cId="1454399295" sldId="453"/>
            <ac:picMk id="3" creationId="{9FAB64D3-4791-D6D9-4BAF-31111F086553}"/>
          </ac:picMkLst>
        </pc:picChg>
        <pc:picChg chg="del">
          <ac:chgData name="Sanford, Sally" userId="43f05d94-43c8-44d5-ae1b-87f5ba93de40" providerId="ADAL" clId="{58F1C5F1-0FC3-47BB-9E3D-7970FD2FC02F}" dt="2024-02-13T20:46:48.124" v="1065" actId="478"/>
          <ac:picMkLst>
            <pc:docMk/>
            <pc:sldMk cId="1454399295" sldId="453"/>
            <ac:picMk id="4" creationId="{ECE39E2C-FD8A-4DC7-BB8F-066B05F859DA}"/>
          </ac:picMkLst>
        </pc:picChg>
        <pc:extLst>
          <p:ext xmlns:p="http://schemas.openxmlformats.org/presentationml/2006/main" uri="{D6D511B9-2390-475A-947B-AFAB55BFBCF1}">
            <pc226:cmChg xmlns:pc226="http://schemas.microsoft.com/office/powerpoint/2022/06/main/command" chg="add mod">
              <pc226:chgData name="Sanford, Sally" userId="43f05d94-43c8-44d5-ae1b-87f5ba93de40" providerId="ADAL" clId="{58F1C5F1-0FC3-47BB-9E3D-7970FD2FC02F}" dt="2024-02-13T21:00:03.129" v="1177" actId="2056"/>
              <pc2:cmMkLst xmlns:pc2="http://schemas.microsoft.com/office/powerpoint/2019/9/main/command">
                <pc:docMk/>
                <pc:sldMk cId="1454399295" sldId="453"/>
                <pc2:cmMk id="{51A05D8C-D606-4109-9A62-917A340388BF}"/>
              </pc2:cmMkLst>
            </pc226:cmChg>
          </p:ext>
        </pc:extLst>
      </pc:sldChg>
      <pc:sldChg chg="addSp delSp modSp mod addCm delCm modCm modNotesTx">
        <pc:chgData name="Sanford, Sally" userId="43f05d94-43c8-44d5-ae1b-87f5ba93de40" providerId="ADAL" clId="{58F1C5F1-0FC3-47BB-9E3D-7970FD2FC02F}" dt="2024-02-14T19:27:39.850" v="1559"/>
        <pc:sldMkLst>
          <pc:docMk/>
          <pc:sldMk cId="3260175569" sldId="454"/>
        </pc:sldMkLst>
        <pc:spChg chg="mod">
          <ac:chgData name="Sanford, Sally" userId="43f05d94-43c8-44d5-ae1b-87f5ba93de40" providerId="ADAL" clId="{58F1C5F1-0FC3-47BB-9E3D-7970FD2FC02F}" dt="2024-02-14T19:25:46.185" v="1548" actId="1076"/>
          <ac:spMkLst>
            <pc:docMk/>
            <pc:sldMk cId="3260175569" sldId="454"/>
            <ac:spMk id="2" creationId="{80915EE7-9231-4B04-A47A-42FC6DCC782B}"/>
          </ac:spMkLst>
        </pc:spChg>
        <pc:spChg chg="mod">
          <ac:chgData name="Sanford, Sally" userId="43f05d94-43c8-44d5-ae1b-87f5ba93de40" providerId="ADAL" clId="{58F1C5F1-0FC3-47BB-9E3D-7970FD2FC02F}" dt="2024-02-14T19:26:33.171" v="1555" actId="1076"/>
          <ac:spMkLst>
            <pc:docMk/>
            <pc:sldMk cId="3260175569" sldId="454"/>
            <ac:spMk id="3" creationId="{22271C7A-103E-104C-98ED-7535146CEC49}"/>
          </ac:spMkLst>
        </pc:spChg>
        <pc:graphicFrameChg chg="add mod">
          <ac:chgData name="Sanford, Sally" userId="43f05d94-43c8-44d5-ae1b-87f5ba93de40" providerId="ADAL" clId="{58F1C5F1-0FC3-47BB-9E3D-7970FD2FC02F}" dt="2024-02-14T19:27:39.850" v="1559"/>
          <ac:graphicFrameMkLst>
            <pc:docMk/>
            <pc:sldMk cId="3260175569" sldId="454"/>
            <ac:graphicFrameMk id="4" creationId="{19067827-8549-6C3C-0BF9-D1CE590DADAF}"/>
          </ac:graphicFrameMkLst>
        </pc:graphicFrameChg>
        <pc:graphicFrameChg chg="add del mod">
          <ac:chgData name="Sanford, Sally" userId="43f05d94-43c8-44d5-ae1b-87f5ba93de40" providerId="ADAL" clId="{58F1C5F1-0FC3-47BB-9E3D-7970FD2FC02F}" dt="2024-02-14T19:24:47.671" v="1543" actId="478"/>
          <ac:graphicFrameMkLst>
            <pc:docMk/>
            <pc:sldMk cId="3260175569" sldId="454"/>
            <ac:graphicFrameMk id="6" creationId="{00000000-0008-0000-0300-000005000000}"/>
          </ac:graphicFrameMkLst>
        </pc:graphicFrameChg>
        <pc:extLst>
          <p:ext xmlns:p="http://schemas.openxmlformats.org/presentationml/2006/main" uri="{D6D511B9-2390-475A-947B-AFAB55BFBCF1}">
            <pc226:cmChg xmlns:pc226="http://schemas.microsoft.com/office/powerpoint/2022/06/main/command" chg="add del">
              <pc226:chgData name="Sanford, Sally" userId="43f05d94-43c8-44d5-ae1b-87f5ba93de40" providerId="ADAL" clId="{58F1C5F1-0FC3-47BB-9E3D-7970FD2FC02F}" dt="2024-02-14T19:27:21.235" v="1557"/>
              <pc2:cmMkLst xmlns:pc2="http://schemas.microsoft.com/office/powerpoint/2019/9/main/command">
                <pc:docMk/>
                <pc:sldMk cId="3260175569" sldId="454"/>
                <pc2:cmMk id="{C8824D7B-AF80-4712-8B3E-BE13CFB4E650}"/>
              </pc2:cmMkLst>
              <pc226:cmRplyChg chg="add mod">
                <pc226:chgData name="Sanford, Sally" userId="43f05d94-43c8-44d5-ae1b-87f5ba93de40" providerId="ADAL" clId="{58F1C5F1-0FC3-47BB-9E3D-7970FD2FC02F}" dt="2024-02-14T19:27:21.235" v="1557"/>
                <pc2:cmRplyMkLst xmlns:pc2="http://schemas.microsoft.com/office/powerpoint/2019/9/main/command">
                  <pc:docMk/>
                  <pc:sldMk cId="3260175569" sldId="454"/>
                  <pc2:cmMk id="{C8824D7B-AF80-4712-8B3E-BE13CFB4E650}"/>
                  <pc2:cmRplyMk id="{86889A4A-F4B6-4364-BFCD-7EB7C5D0850D}"/>
                </pc2:cmRplyMkLst>
              </pc226:cmRplyChg>
            </pc226:cmChg>
          </p:ext>
        </pc:extLst>
      </pc:sldChg>
      <pc:sldChg chg="modSp mod addCm">
        <pc:chgData name="Sanford, Sally" userId="43f05d94-43c8-44d5-ae1b-87f5ba93de40" providerId="ADAL" clId="{58F1C5F1-0FC3-47BB-9E3D-7970FD2FC02F}" dt="2024-02-13T15:25:43.137" v="1037" actId="20577"/>
        <pc:sldMkLst>
          <pc:docMk/>
          <pc:sldMk cId="2514409367" sldId="497"/>
        </pc:sldMkLst>
        <pc:spChg chg="mod">
          <ac:chgData name="Sanford, Sally" userId="43f05d94-43c8-44d5-ae1b-87f5ba93de40" providerId="ADAL" clId="{58F1C5F1-0FC3-47BB-9E3D-7970FD2FC02F}" dt="2024-02-13T15:25:43.137" v="1037" actId="20577"/>
          <ac:spMkLst>
            <pc:docMk/>
            <pc:sldMk cId="2514409367" sldId="497"/>
            <ac:spMk id="3" creationId="{00FA3432-A181-49FA-B431-CA9274BD2B11}"/>
          </ac:spMkLst>
        </pc:sp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3T15:22:40.329" v="1032"/>
              <pc2:cmMkLst xmlns:pc2="http://schemas.microsoft.com/office/powerpoint/2019/9/main/command">
                <pc:docMk/>
                <pc:sldMk cId="2514409367" sldId="497"/>
                <pc2:cmMk id="{62AA2BBA-B87F-4EA0-8EB1-B6EC9BDEC5D1}"/>
              </pc2:cmMkLst>
            </pc226:cmChg>
          </p:ext>
        </pc:extLst>
      </pc:sldChg>
      <pc:sldChg chg="addSp modSp mod addCm modCm modNotesTx">
        <pc:chgData name="Sanford, Sally" userId="43f05d94-43c8-44d5-ae1b-87f5ba93de40" providerId="ADAL" clId="{58F1C5F1-0FC3-47BB-9E3D-7970FD2FC02F}" dt="2024-02-14T15:25:10.285" v="1531" actId="115"/>
        <pc:sldMkLst>
          <pc:docMk/>
          <pc:sldMk cId="752352359" sldId="501"/>
        </pc:sldMkLst>
        <pc:spChg chg="mod">
          <ac:chgData name="Sanford, Sally" userId="43f05d94-43c8-44d5-ae1b-87f5ba93de40" providerId="ADAL" clId="{58F1C5F1-0FC3-47BB-9E3D-7970FD2FC02F}" dt="2024-02-12T18:54:39.445" v="331" actId="20577"/>
          <ac:spMkLst>
            <pc:docMk/>
            <pc:sldMk cId="752352359" sldId="501"/>
            <ac:spMk id="3" creationId="{EC1DD4F7-B959-4968-8154-C6816FF21EF2}"/>
          </ac:spMkLst>
        </pc:spChg>
        <pc:graphicFrameChg chg="add mod">
          <ac:chgData name="Sanford, Sally" userId="43f05d94-43c8-44d5-ae1b-87f5ba93de40" providerId="ADAL" clId="{58F1C5F1-0FC3-47BB-9E3D-7970FD2FC02F}" dt="2024-02-12T19:17:52.036" v="422"/>
          <ac:graphicFrameMkLst>
            <pc:docMk/>
            <pc:sldMk cId="752352359" sldId="501"/>
            <ac:graphicFrameMk id="4" creationId="{65A8FB73-2965-C773-4557-9EF73BF80598}"/>
          </ac:graphicFrameMkLst>
        </pc:graphicFrame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4T14:32:58.620" v="1205"/>
              <pc2:cmMkLst xmlns:pc2="http://schemas.microsoft.com/office/powerpoint/2019/9/main/command">
                <pc:docMk/>
                <pc:sldMk cId="752352359" sldId="501"/>
                <pc2:cmMk id="{05499BA4-BB26-47A8-8B35-8E39DE299E0E}"/>
              </pc2:cmMkLst>
              <pc226:cmRplyChg chg="add del">
                <pc226:chgData name="Sanford, Sally" userId="43f05d94-43c8-44d5-ae1b-87f5ba93de40" providerId="ADAL" clId="{58F1C5F1-0FC3-47BB-9E3D-7970FD2FC02F}" dt="2024-02-14T14:32:58.620" v="1205"/>
                <pc2:cmRplyMkLst xmlns:pc2="http://schemas.microsoft.com/office/powerpoint/2019/9/main/command">
                  <pc:docMk/>
                  <pc:sldMk cId="752352359" sldId="501"/>
                  <pc2:cmMk id="{05499BA4-BB26-47A8-8B35-8E39DE299E0E}"/>
                  <pc2:cmRplyMk id="{5032F71F-3B26-461B-993C-293CB4512618}"/>
                </pc2:cmRplyMkLst>
              </pc226:cmRplyChg>
              <pc226:cmRplyChg chg="add">
                <pc226:chgData name="Sanford, Sally" userId="43f05d94-43c8-44d5-ae1b-87f5ba93de40" providerId="ADAL" clId="{58F1C5F1-0FC3-47BB-9E3D-7970FD2FC02F}" dt="2024-02-12T19:47:59.803" v="565"/>
                <pc2:cmRplyMkLst xmlns:pc2="http://schemas.microsoft.com/office/powerpoint/2019/9/main/command">
                  <pc:docMk/>
                  <pc:sldMk cId="752352359" sldId="501"/>
                  <pc2:cmMk id="{05499BA4-BB26-47A8-8B35-8E39DE299E0E}"/>
                  <pc2:cmRplyMk id="{1BE99D98-053A-4D83-BED0-C741900CC97F}"/>
                </pc2:cmRplyMkLst>
              </pc226:cmRplyChg>
            </pc226:cmChg>
          </p:ext>
        </pc:extLst>
      </pc:sldChg>
      <pc:sldChg chg="modSp mod addCm">
        <pc:chgData name="Sanford, Sally" userId="43f05d94-43c8-44d5-ae1b-87f5ba93de40" providerId="ADAL" clId="{58F1C5F1-0FC3-47BB-9E3D-7970FD2FC02F}" dt="2024-02-12T19:09:26.167" v="392" actId="20577"/>
        <pc:sldMkLst>
          <pc:docMk/>
          <pc:sldMk cId="428136806" sldId="502"/>
        </pc:sldMkLst>
        <pc:spChg chg="mod">
          <ac:chgData name="Sanford, Sally" userId="43f05d94-43c8-44d5-ae1b-87f5ba93de40" providerId="ADAL" clId="{58F1C5F1-0FC3-47BB-9E3D-7970FD2FC02F}" dt="2024-02-12T18:54:49.675" v="335" actId="20577"/>
          <ac:spMkLst>
            <pc:docMk/>
            <pc:sldMk cId="428136806" sldId="502"/>
            <ac:spMk id="3" creationId="{B58D788B-5F01-4FE2-B41E-AFFCAB400D24}"/>
          </ac:spMkLst>
        </pc:spChg>
        <pc:spChg chg="mod">
          <ac:chgData name="Sanford, Sally" userId="43f05d94-43c8-44d5-ae1b-87f5ba93de40" providerId="ADAL" clId="{58F1C5F1-0FC3-47BB-9E3D-7970FD2FC02F}" dt="2024-02-12T19:09:26.167" v="392" actId="20577"/>
          <ac:spMkLst>
            <pc:docMk/>
            <pc:sldMk cId="428136806" sldId="502"/>
            <ac:spMk id="9" creationId="{BB8FC6AA-1E64-4EFE-8E80-10D199F0E713}"/>
          </ac:spMkLst>
        </pc:spChg>
        <pc:spChg chg="mod">
          <ac:chgData name="Sanford, Sally" userId="43f05d94-43c8-44d5-ae1b-87f5ba93de40" providerId="ADAL" clId="{58F1C5F1-0FC3-47BB-9E3D-7970FD2FC02F}" dt="2024-02-12T19:08:34.461" v="378" actId="20577"/>
          <ac:spMkLst>
            <pc:docMk/>
            <pc:sldMk cId="428136806" sldId="502"/>
            <ac:spMk id="10" creationId="{B9575474-FA7C-4987-BD1E-27C6F554E01C}"/>
          </ac:spMkLst>
        </pc:spChg>
        <pc:spChg chg="mod">
          <ac:chgData name="Sanford, Sally" userId="43f05d94-43c8-44d5-ae1b-87f5ba93de40" providerId="ADAL" clId="{58F1C5F1-0FC3-47BB-9E3D-7970FD2FC02F}" dt="2024-02-12T19:08:49.174" v="389" actId="20577"/>
          <ac:spMkLst>
            <pc:docMk/>
            <pc:sldMk cId="428136806" sldId="502"/>
            <ac:spMk id="11" creationId="{CD14254F-8345-4268-B120-9F912EAFEA89}"/>
          </ac:spMkLst>
        </pc:spChg>
        <pc:spChg chg="mod">
          <ac:chgData name="Sanford, Sally" userId="43f05d94-43c8-44d5-ae1b-87f5ba93de40" providerId="ADAL" clId="{58F1C5F1-0FC3-47BB-9E3D-7970FD2FC02F}" dt="2024-02-12T19:07:43.468" v="359" actId="20577"/>
          <ac:spMkLst>
            <pc:docMk/>
            <pc:sldMk cId="428136806" sldId="502"/>
            <ac:spMk id="12" creationId="{BAD7E83C-9440-436F-8B2A-751E6591EFF3}"/>
          </ac:spMkLst>
        </pc:spChg>
        <pc:spChg chg="mod">
          <ac:chgData name="Sanford, Sally" userId="43f05d94-43c8-44d5-ae1b-87f5ba93de40" providerId="ADAL" clId="{58F1C5F1-0FC3-47BB-9E3D-7970FD2FC02F}" dt="2024-02-12T19:07:15.142" v="354" actId="20577"/>
          <ac:spMkLst>
            <pc:docMk/>
            <pc:sldMk cId="428136806" sldId="502"/>
            <ac:spMk id="13" creationId="{DB6CCB19-8911-41C1-852B-ECAD2D78FB66}"/>
          </ac:spMkLst>
        </pc:spChg>
        <pc:graphicFrameChg chg="mod">
          <ac:chgData name="Sanford, Sally" userId="43f05d94-43c8-44d5-ae1b-87f5ba93de40" providerId="ADAL" clId="{58F1C5F1-0FC3-47BB-9E3D-7970FD2FC02F}" dt="2024-02-12T19:03:21.318" v="346"/>
          <ac:graphicFrameMkLst>
            <pc:docMk/>
            <pc:sldMk cId="428136806" sldId="502"/>
            <ac:graphicFrameMk id="6" creationId="{73BFD630-D36A-4EE3-91EE-94CDD7EC4BFB}"/>
          </ac:graphicFrameMkLst>
        </pc:graphicFrameChg>
        <pc:cxnChg chg="mod">
          <ac:chgData name="Sanford, Sally" userId="43f05d94-43c8-44d5-ae1b-87f5ba93de40" providerId="ADAL" clId="{58F1C5F1-0FC3-47BB-9E3D-7970FD2FC02F}" dt="2024-02-12T19:07:26.213" v="355" actId="1076"/>
          <ac:cxnSpMkLst>
            <pc:docMk/>
            <pc:sldMk cId="428136806" sldId="502"/>
            <ac:cxnSpMk id="21" creationId="{E3DE846D-8C23-49C1-A38D-42D0FA14A94C}"/>
          </ac:cxnSpMkLst>
        </pc:cxn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9:09:05.553" v="390"/>
              <pc2:cmMkLst xmlns:pc2="http://schemas.microsoft.com/office/powerpoint/2019/9/main/command">
                <pc:docMk/>
                <pc:sldMk cId="428136806" sldId="502"/>
                <pc2:cmMk id="{A3D9AA6B-197C-48C6-8DD2-B8BD76D45151}"/>
              </pc2:cmMkLst>
            </pc226:cmChg>
          </p:ext>
        </pc:extLst>
      </pc:sldChg>
      <pc:sldChg chg="delSp modSp mod addCm">
        <pc:chgData name="Sanford, Sally" userId="43f05d94-43c8-44d5-ae1b-87f5ba93de40" providerId="ADAL" clId="{58F1C5F1-0FC3-47BB-9E3D-7970FD2FC02F}" dt="2024-02-12T19:46:26.813" v="564" actId="14100"/>
        <pc:sldMkLst>
          <pc:docMk/>
          <pc:sldMk cId="2333447758" sldId="503"/>
        </pc:sldMkLst>
        <pc:spChg chg="mod">
          <ac:chgData name="Sanford, Sally" userId="43f05d94-43c8-44d5-ae1b-87f5ba93de40" providerId="ADAL" clId="{58F1C5F1-0FC3-47BB-9E3D-7970FD2FC02F}" dt="2024-02-12T18:54:55.629" v="343" actId="27636"/>
          <ac:spMkLst>
            <pc:docMk/>
            <pc:sldMk cId="2333447758" sldId="503"/>
            <ac:spMk id="5" creationId="{2A3D08A2-11CA-409C-93C3-F01D12B9F340}"/>
          </ac:spMkLst>
        </pc:spChg>
        <pc:spChg chg="mod">
          <ac:chgData name="Sanford, Sally" userId="43f05d94-43c8-44d5-ae1b-87f5ba93de40" providerId="ADAL" clId="{58F1C5F1-0FC3-47BB-9E3D-7970FD2FC02F}" dt="2024-02-12T19:45:55.459" v="563" actId="20577"/>
          <ac:spMkLst>
            <pc:docMk/>
            <pc:sldMk cId="2333447758" sldId="503"/>
            <ac:spMk id="17" creationId="{32F7F691-95AE-46EB-A38D-E9F3EF6F9AB9}"/>
          </ac:spMkLst>
        </pc:spChg>
        <pc:spChg chg="mod">
          <ac:chgData name="Sanford, Sally" userId="43f05d94-43c8-44d5-ae1b-87f5ba93de40" providerId="ADAL" clId="{58F1C5F1-0FC3-47BB-9E3D-7970FD2FC02F}" dt="2024-02-12T19:45:27.329" v="551" actId="20577"/>
          <ac:spMkLst>
            <pc:docMk/>
            <pc:sldMk cId="2333447758" sldId="503"/>
            <ac:spMk id="18" creationId="{BD428791-2EEC-4FDA-8F04-02A332E05C9F}"/>
          </ac:spMkLst>
        </pc:spChg>
        <pc:spChg chg="mod">
          <ac:chgData name="Sanford, Sally" userId="43f05d94-43c8-44d5-ae1b-87f5ba93de40" providerId="ADAL" clId="{58F1C5F1-0FC3-47BB-9E3D-7970FD2FC02F}" dt="2024-02-12T19:45:37.977" v="555" actId="20577"/>
          <ac:spMkLst>
            <pc:docMk/>
            <pc:sldMk cId="2333447758" sldId="503"/>
            <ac:spMk id="19" creationId="{EED00BBA-9FAD-42D7-B437-B0BFDF2665BE}"/>
          </ac:spMkLst>
        </pc:spChg>
        <pc:spChg chg="mod">
          <ac:chgData name="Sanford, Sally" userId="43f05d94-43c8-44d5-ae1b-87f5ba93de40" providerId="ADAL" clId="{58F1C5F1-0FC3-47BB-9E3D-7970FD2FC02F}" dt="2024-02-12T19:45:15.884" v="546" actId="20577"/>
          <ac:spMkLst>
            <pc:docMk/>
            <pc:sldMk cId="2333447758" sldId="503"/>
            <ac:spMk id="20" creationId="{2F4B7D74-18A6-45D6-95B7-509426CB6E8B}"/>
          </ac:spMkLst>
        </pc:spChg>
        <pc:spChg chg="mod">
          <ac:chgData name="Sanford, Sally" userId="43f05d94-43c8-44d5-ae1b-87f5ba93de40" providerId="ADAL" clId="{58F1C5F1-0FC3-47BB-9E3D-7970FD2FC02F}" dt="2024-02-12T19:45:52.362" v="562" actId="20577"/>
          <ac:spMkLst>
            <pc:docMk/>
            <pc:sldMk cId="2333447758" sldId="503"/>
            <ac:spMk id="21" creationId="{4B1F99C7-CFFD-4C3E-A588-AB58F6A3C635}"/>
          </ac:spMkLst>
        </pc:spChg>
        <pc:spChg chg="mod">
          <ac:chgData name="Sanford, Sally" userId="43f05d94-43c8-44d5-ae1b-87f5ba93de40" providerId="ADAL" clId="{58F1C5F1-0FC3-47BB-9E3D-7970FD2FC02F}" dt="2024-02-12T19:45:31.372" v="552" actId="20577"/>
          <ac:spMkLst>
            <pc:docMk/>
            <pc:sldMk cId="2333447758" sldId="503"/>
            <ac:spMk id="22" creationId="{7AA5D574-A8C7-454E-9E0A-407BBF8582B4}"/>
          </ac:spMkLst>
        </pc:spChg>
        <pc:spChg chg="mod">
          <ac:chgData name="Sanford, Sally" userId="43f05d94-43c8-44d5-ae1b-87f5ba93de40" providerId="ADAL" clId="{58F1C5F1-0FC3-47BB-9E3D-7970FD2FC02F}" dt="2024-02-12T19:45:07.562" v="542" actId="20577"/>
          <ac:spMkLst>
            <pc:docMk/>
            <pc:sldMk cId="2333447758" sldId="503"/>
            <ac:spMk id="23" creationId="{A5067225-A24A-4445-9564-AB5561666681}"/>
          </ac:spMkLst>
        </pc:spChg>
        <pc:spChg chg="mod">
          <ac:chgData name="Sanford, Sally" userId="43f05d94-43c8-44d5-ae1b-87f5ba93de40" providerId="ADAL" clId="{58F1C5F1-0FC3-47BB-9E3D-7970FD2FC02F}" dt="2024-02-12T19:45:11.819" v="545" actId="20577"/>
          <ac:spMkLst>
            <pc:docMk/>
            <pc:sldMk cId="2333447758" sldId="503"/>
            <ac:spMk id="24" creationId="{EA259733-D531-4746-8A43-870724B4477B}"/>
          </ac:spMkLst>
        </pc:spChg>
        <pc:spChg chg="mod">
          <ac:chgData name="Sanford, Sally" userId="43f05d94-43c8-44d5-ae1b-87f5ba93de40" providerId="ADAL" clId="{58F1C5F1-0FC3-47BB-9E3D-7970FD2FC02F}" dt="2024-02-12T19:45:24.245" v="550" actId="20577"/>
          <ac:spMkLst>
            <pc:docMk/>
            <pc:sldMk cId="2333447758" sldId="503"/>
            <ac:spMk id="25" creationId="{A7D450A5-8866-4EA1-83CF-EE0F774C5D30}"/>
          </ac:spMkLst>
        </pc:spChg>
        <pc:spChg chg="mod">
          <ac:chgData name="Sanford, Sally" userId="43f05d94-43c8-44d5-ae1b-87f5ba93de40" providerId="ADAL" clId="{58F1C5F1-0FC3-47BB-9E3D-7970FD2FC02F}" dt="2024-02-12T19:46:26.813" v="564" actId="14100"/>
          <ac:spMkLst>
            <pc:docMk/>
            <pc:sldMk cId="2333447758" sldId="503"/>
            <ac:spMk id="26" creationId="{78F02F83-2344-428D-8DC8-393A2D911092}"/>
          </ac:spMkLst>
        </pc:spChg>
        <pc:spChg chg="mod">
          <ac:chgData name="Sanford, Sally" userId="43f05d94-43c8-44d5-ae1b-87f5ba93de40" providerId="ADAL" clId="{58F1C5F1-0FC3-47BB-9E3D-7970FD2FC02F}" dt="2024-02-12T19:45:47.866" v="559" actId="20577"/>
          <ac:spMkLst>
            <pc:docMk/>
            <pc:sldMk cId="2333447758" sldId="503"/>
            <ac:spMk id="27" creationId="{B4A4FE24-FE78-4AC4-AD30-A73E4ECA6200}"/>
          </ac:spMkLst>
        </pc:spChg>
        <pc:spChg chg="mod">
          <ac:chgData name="Sanford, Sally" userId="43f05d94-43c8-44d5-ae1b-87f5ba93de40" providerId="ADAL" clId="{58F1C5F1-0FC3-47BB-9E3D-7970FD2FC02F}" dt="2024-02-12T19:45:42.703" v="556" actId="20577"/>
          <ac:spMkLst>
            <pc:docMk/>
            <pc:sldMk cId="2333447758" sldId="503"/>
            <ac:spMk id="28" creationId="{0432630F-6711-4C38-B796-76CFB58C3AA5}"/>
          </ac:spMkLst>
        </pc:spChg>
        <pc:spChg chg="mod">
          <ac:chgData name="Sanford, Sally" userId="43f05d94-43c8-44d5-ae1b-87f5ba93de40" providerId="ADAL" clId="{58F1C5F1-0FC3-47BB-9E3D-7970FD2FC02F}" dt="2024-02-12T19:44:09.766" v="537" actId="6549"/>
          <ac:spMkLst>
            <pc:docMk/>
            <pc:sldMk cId="2333447758" sldId="503"/>
            <ac:spMk id="49" creationId="{955F448F-E724-40C3-AA11-90396247DB90}"/>
          </ac:spMkLst>
        </pc:spChg>
        <pc:picChg chg="mod">
          <ac:chgData name="Sanford, Sally" userId="43f05d94-43c8-44d5-ae1b-87f5ba93de40" providerId="ADAL" clId="{58F1C5F1-0FC3-47BB-9E3D-7970FD2FC02F}" dt="2024-02-12T19:36:20.673" v="473" actId="1076"/>
          <ac:picMkLst>
            <pc:docMk/>
            <pc:sldMk cId="2333447758" sldId="503"/>
            <ac:picMk id="16" creationId="{32FE3F9B-2819-456A-8C53-875EC11E576D}"/>
          </ac:picMkLst>
        </pc:picChg>
        <pc:cxnChg chg="mod">
          <ac:chgData name="Sanford, Sally" userId="43f05d94-43c8-44d5-ae1b-87f5ba93de40" providerId="ADAL" clId="{58F1C5F1-0FC3-47BB-9E3D-7970FD2FC02F}" dt="2024-02-12T19:36:09.738" v="471" actId="1076"/>
          <ac:cxnSpMkLst>
            <pc:docMk/>
            <pc:sldMk cId="2333447758" sldId="503"/>
            <ac:cxnSpMk id="30" creationId="{1161FBCC-9897-4A9E-85C5-30B7310676F4}"/>
          </ac:cxnSpMkLst>
        </pc:cxnChg>
        <pc:cxnChg chg="mod">
          <ac:chgData name="Sanford, Sally" userId="43f05d94-43c8-44d5-ae1b-87f5ba93de40" providerId="ADAL" clId="{58F1C5F1-0FC3-47BB-9E3D-7970FD2FC02F}" dt="2024-02-12T19:36:40.091" v="480" actId="1076"/>
          <ac:cxnSpMkLst>
            <pc:docMk/>
            <pc:sldMk cId="2333447758" sldId="503"/>
            <ac:cxnSpMk id="31" creationId="{AB5132DE-388E-4FCA-9421-A9768CE55E66}"/>
          </ac:cxnSpMkLst>
        </pc:cxnChg>
        <pc:cxnChg chg="del">
          <ac:chgData name="Sanford, Sally" userId="43f05d94-43c8-44d5-ae1b-87f5ba93de40" providerId="ADAL" clId="{58F1C5F1-0FC3-47BB-9E3D-7970FD2FC02F}" dt="2024-02-12T19:31:43.448" v="449" actId="478"/>
          <ac:cxnSpMkLst>
            <pc:docMk/>
            <pc:sldMk cId="2333447758" sldId="503"/>
            <ac:cxnSpMk id="34" creationId="{F3D89179-77FB-413F-BC3B-3D8F2EECD99C}"/>
          </ac:cxnSpMkLst>
        </pc:cxnChg>
        <pc:cxnChg chg="mod">
          <ac:chgData name="Sanford, Sally" userId="43f05d94-43c8-44d5-ae1b-87f5ba93de40" providerId="ADAL" clId="{58F1C5F1-0FC3-47BB-9E3D-7970FD2FC02F}" dt="2024-02-12T19:46:26.813" v="564" actId="14100"/>
          <ac:cxnSpMkLst>
            <pc:docMk/>
            <pc:sldMk cId="2333447758" sldId="503"/>
            <ac:cxnSpMk id="36" creationId="{D7D2F553-6116-4C40-97BB-4CAD88EF5902}"/>
          </ac:cxnSpMkLst>
        </pc:cxn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9:40:29.615" v="494"/>
              <pc2:cmMkLst xmlns:pc2="http://schemas.microsoft.com/office/powerpoint/2019/9/main/command">
                <pc:docMk/>
                <pc:sldMk cId="2333447758" sldId="503"/>
                <pc2:cmMk id="{4A7FD0C8-1B67-4D10-A02C-F164CF0FB6AD}"/>
              </pc2:cmMkLst>
            </pc226:cmChg>
          </p:ext>
        </pc:extLst>
      </pc:sldChg>
      <pc:sldChg chg="modSp mod addCm">
        <pc:chgData name="Sanford, Sally" userId="43f05d94-43c8-44d5-ae1b-87f5ba93de40" providerId="ADAL" clId="{58F1C5F1-0FC3-47BB-9E3D-7970FD2FC02F}" dt="2024-02-12T20:36:55.674" v="761"/>
        <pc:sldMkLst>
          <pc:docMk/>
          <pc:sldMk cId="4028679123" sldId="504"/>
        </pc:sldMkLst>
        <pc:spChg chg="mod">
          <ac:chgData name="Sanford, Sally" userId="43f05d94-43c8-44d5-ae1b-87f5ba93de40" providerId="ADAL" clId="{58F1C5F1-0FC3-47BB-9E3D-7970FD2FC02F}" dt="2024-02-12T19:49:58.478" v="577" actId="27636"/>
          <ac:spMkLst>
            <pc:docMk/>
            <pc:sldMk cId="4028679123" sldId="504"/>
            <ac:spMk id="5" creationId="{9511318F-F60E-4A69-9444-140A0C96B893}"/>
          </ac:spMkLst>
        </pc:spChg>
        <pc:graphicFrameChg chg="mod">
          <ac:chgData name="Sanford, Sally" userId="43f05d94-43c8-44d5-ae1b-87f5ba93de40" providerId="ADAL" clId="{58F1C5F1-0FC3-47BB-9E3D-7970FD2FC02F}" dt="2024-02-12T20:36:55.674" v="761"/>
          <ac:graphicFrameMkLst>
            <pc:docMk/>
            <pc:sldMk cId="4028679123" sldId="504"/>
            <ac:graphicFrameMk id="7" creationId="{B170D8B0-618E-4697-A093-6B7CA086C32E}"/>
          </ac:graphicFrameMkLst>
        </pc:graphicFrameChg>
        <pc:graphicFrameChg chg="mod">
          <ac:chgData name="Sanford, Sally" userId="43f05d94-43c8-44d5-ae1b-87f5ba93de40" providerId="ADAL" clId="{58F1C5F1-0FC3-47BB-9E3D-7970FD2FC02F}" dt="2024-02-12T19:55:26.942" v="607"/>
          <ac:graphicFrameMkLst>
            <pc:docMk/>
            <pc:sldMk cId="4028679123" sldId="504"/>
            <ac:graphicFrameMk id="11" creationId="{CA5A171A-A3FA-4D85-AC64-4C54F8FD2593}"/>
          </ac:graphicFrameMkLst>
        </pc:graphicFrameChg>
        <pc:extLst>
          <p:ext xmlns:p="http://schemas.openxmlformats.org/presentationml/2006/main" uri="{D6D511B9-2390-475A-947B-AFAB55BFBCF1}">
            <pc226:cmChg xmlns:pc226="http://schemas.microsoft.com/office/powerpoint/2022/06/main/command" chg="add">
              <pc226:chgData name="Sanford, Sally" userId="43f05d94-43c8-44d5-ae1b-87f5ba93de40" providerId="ADAL" clId="{58F1C5F1-0FC3-47BB-9E3D-7970FD2FC02F}" dt="2024-02-12T19:54:50.170" v="604"/>
              <pc2:cmMkLst xmlns:pc2="http://schemas.microsoft.com/office/powerpoint/2019/9/main/command">
                <pc:docMk/>
                <pc:sldMk cId="4028679123" sldId="504"/>
                <pc2:cmMk id="{DA3695A9-C087-4EF8-B156-F41578342A83}"/>
              </pc2:cmMkLst>
            </pc226:cmChg>
          </p:ext>
        </pc:extLst>
      </pc:sldChg>
    </pc:docChg>
  </pc:docChgLst>
  <pc:docChgLst>
    <pc:chgData name="Sally Sanford" userId="43f05d94-43c8-44d5-ae1b-87f5ba93de40" providerId="ADAL" clId="{FA6F042F-9627-A547-9A24-8713AA4B0793}"/>
    <pc:docChg chg="">
      <pc:chgData name="Sally Sanford" userId="43f05d94-43c8-44d5-ae1b-87f5ba93de40" providerId="ADAL" clId="{FA6F042F-9627-A547-9A24-8713AA4B0793}" dt="2023-02-15T01:39:31.084" v="2" actId="27834"/>
      <pc:docMkLst>
        <pc:docMk/>
      </pc:docMkLst>
      <pc:sldChg chg="addCm">
        <pc:chgData name="Sally Sanford" userId="43f05d94-43c8-44d5-ae1b-87f5ba93de40" providerId="ADAL" clId="{FA6F042F-9627-A547-9A24-8713AA4B0793}" dt="2023-02-15T01:19:23.262" v="0" actId="27834"/>
        <pc:sldMkLst>
          <pc:docMk/>
          <pc:sldMk cId="826839765" sldId="427"/>
        </pc:sldMkLst>
      </pc:sldChg>
      <pc:sldChg chg="addCm">
        <pc:chgData name="Sally Sanford" userId="43f05d94-43c8-44d5-ae1b-87f5ba93de40" providerId="ADAL" clId="{FA6F042F-9627-A547-9A24-8713AA4B0793}" dt="2023-02-15T01:39:31.084" v="2" actId="27834"/>
        <pc:sldMkLst>
          <pc:docMk/>
          <pc:sldMk cId="1486215352" sldId="452"/>
        </pc:sldMkLst>
      </pc:sldChg>
      <pc:sldChg chg="addCm">
        <pc:chgData name="Sally Sanford" userId="43f05d94-43c8-44d5-ae1b-87f5ba93de40" providerId="ADAL" clId="{FA6F042F-9627-A547-9A24-8713AA4B0793}" dt="2023-02-15T01:20:11.489" v="1" actId="27834"/>
        <pc:sldMkLst>
          <pc:docMk/>
          <pc:sldMk cId="2514409367" sldId="497"/>
        </pc:sldMkLst>
      </pc:sldChg>
    </pc:docChg>
  </pc:docChgLst>
  <pc:docChgLst>
    <pc:chgData name="Lamb, Anna" userId="S::amlamb@gateschili.org::c1fcc003-dcb1-404f-a2bb-b6929ae64666" providerId="AD" clId="Web-{5A0E6340-DD24-8D2A-157A-75F7CDA703EF}"/>
    <pc:docChg chg="">
      <pc:chgData name="Lamb, Anna" userId="S::amlamb@gateschili.org::c1fcc003-dcb1-404f-a2bb-b6929ae64666" providerId="AD" clId="Web-{5A0E6340-DD24-8D2A-157A-75F7CDA703EF}" dt="2024-02-21T14:51:04.816" v="1"/>
      <pc:docMkLst>
        <pc:docMk/>
      </pc:docMkLst>
      <pc:sldChg chg="modCm">
        <pc:chgData name="Lamb, Anna" userId="S::amlamb@gateschili.org::c1fcc003-dcb1-404f-a2bb-b6929ae64666" providerId="AD" clId="Web-{5A0E6340-DD24-8D2A-157A-75F7CDA703EF}" dt="2024-02-21T14:51:04.816" v="1"/>
        <pc:sldMkLst>
          <pc:docMk/>
          <pc:sldMk cId="668261966" sldId="513"/>
        </pc:sldMkLst>
        <pc:extLst>
          <p:ext xmlns:p="http://schemas.openxmlformats.org/presentationml/2006/main" uri="{D6D511B9-2390-475A-947B-AFAB55BFBCF1}">
            <pc226:cmChg xmlns:pc226="http://schemas.microsoft.com/office/powerpoint/2022/06/main/command" chg="">
              <pc226:chgData name="Lamb, Anna" userId="S::amlamb@gateschili.org::c1fcc003-dcb1-404f-a2bb-b6929ae64666" providerId="AD" clId="Web-{5A0E6340-DD24-8D2A-157A-75F7CDA703EF}" dt="2024-02-21T14:51:04.816" v="1"/>
              <pc2:cmMkLst xmlns:pc2="http://schemas.microsoft.com/office/powerpoint/2019/9/main/command">
                <pc:docMk/>
                <pc:sldMk cId="668261966" sldId="513"/>
                <pc2:cmMk id="{731AC258-8FF4-472E-8BD7-A60FAD347C32}"/>
              </pc2:cmMkLst>
              <pc226:cmRplyChg chg="add mod">
                <pc226:chgData name="Lamb, Anna" userId="S::amlamb@gateschili.org::c1fcc003-dcb1-404f-a2bb-b6929ae64666" providerId="AD" clId="Web-{5A0E6340-DD24-8D2A-157A-75F7CDA703EF}" dt="2024-02-21T14:51:04.816" v="1"/>
                <pc2:cmRplyMkLst xmlns:pc2="http://schemas.microsoft.com/office/powerpoint/2019/9/main/command">
                  <pc:docMk/>
                  <pc:sldMk cId="668261966" sldId="513"/>
                  <pc2:cmMk id="{731AC258-8FF4-472E-8BD7-A60FAD347C32}"/>
                  <pc2:cmRplyMk id="{235074AD-4528-4972-A43E-C6ADDC16AD64}"/>
                </pc2:cmRplyMkLst>
              </pc226:cmRplyChg>
            </pc226:cmChg>
          </p:ext>
        </pc:extLst>
      </pc:sldChg>
    </pc:docChg>
  </pc:docChgLst>
  <pc:docChgLst>
    <pc:chgData name="Lamb, Anna" userId="S::amlamb@gateschili.org::c1fcc003-dcb1-404f-a2bb-b6929ae64666" providerId="AD" clId="Web-{3A30BC30-3120-4F6D-9729-CC77048AD794}"/>
    <pc:docChg chg="modSld">
      <pc:chgData name="Lamb, Anna" userId="S::amlamb@gateschili.org::c1fcc003-dcb1-404f-a2bb-b6929ae64666" providerId="AD" clId="Web-{3A30BC30-3120-4F6D-9729-CC77048AD794}" dt="2023-02-12T05:06:22.747" v="448" actId="20577"/>
      <pc:docMkLst>
        <pc:docMk/>
      </pc:docMkLst>
      <pc:sldChg chg="modSp">
        <pc:chgData name="Lamb, Anna" userId="S::amlamb@gateschili.org::c1fcc003-dcb1-404f-a2bb-b6929ae64666" providerId="AD" clId="Web-{3A30BC30-3120-4F6D-9729-CC77048AD794}" dt="2023-02-12T05:06:22.747" v="448" actId="20577"/>
        <pc:sldMkLst>
          <pc:docMk/>
          <pc:sldMk cId="1556551508" sldId="394"/>
        </pc:sldMkLst>
        <pc:spChg chg="mod">
          <ac:chgData name="Lamb, Anna" userId="S::amlamb@gateschili.org::c1fcc003-dcb1-404f-a2bb-b6929ae64666" providerId="AD" clId="Web-{3A30BC30-3120-4F6D-9729-CC77048AD794}" dt="2023-02-12T05:06:22.747" v="448" actId="20577"/>
          <ac:spMkLst>
            <pc:docMk/>
            <pc:sldMk cId="1556551508" sldId="394"/>
            <ac:spMk id="10" creationId="{4975CF4F-A1B9-4DF1-B1E8-757EBB0275FF}"/>
          </ac:spMkLst>
        </pc:spChg>
      </pc:sldChg>
      <pc:sldChg chg="modSp addCm">
        <pc:chgData name="Lamb, Anna" userId="S::amlamb@gateschili.org::c1fcc003-dcb1-404f-a2bb-b6929ae64666" providerId="AD" clId="Web-{3A30BC30-3120-4F6D-9729-CC77048AD794}" dt="2023-02-12T03:49:30.035" v="12"/>
        <pc:sldMkLst>
          <pc:docMk/>
          <pc:sldMk cId="2949022439" sldId="413"/>
        </pc:sldMkLst>
        <pc:spChg chg="mod">
          <ac:chgData name="Lamb, Anna" userId="S::amlamb@gateschili.org::c1fcc003-dcb1-404f-a2bb-b6929ae64666" providerId="AD" clId="Web-{3A30BC30-3120-4F6D-9729-CC77048AD794}" dt="2023-02-12T03:49:04.644" v="11" actId="20577"/>
          <ac:spMkLst>
            <pc:docMk/>
            <pc:sldMk cId="2949022439" sldId="413"/>
            <ac:spMk id="10" creationId="{1D908EF5-A1A6-4671-B13F-9DD9742D3270}"/>
          </ac:spMkLst>
        </pc:spChg>
      </pc:sldChg>
      <pc:sldChg chg="delSp modSp addCm">
        <pc:chgData name="Lamb, Anna" userId="S::amlamb@gateschili.org::c1fcc003-dcb1-404f-a2bb-b6929ae64666" providerId="AD" clId="Web-{3A30BC30-3120-4F6D-9729-CC77048AD794}" dt="2023-02-12T04:25:38.665" v="132"/>
        <pc:sldMkLst>
          <pc:docMk/>
          <pc:sldMk cId="531867847" sldId="414"/>
        </pc:sldMkLst>
        <pc:spChg chg="mod">
          <ac:chgData name="Lamb, Anna" userId="S::amlamb@gateschili.org::c1fcc003-dcb1-404f-a2bb-b6929ae64666" providerId="AD" clId="Web-{3A30BC30-3120-4F6D-9729-CC77048AD794}" dt="2023-02-12T04:24:16.066" v="130" actId="14100"/>
          <ac:spMkLst>
            <pc:docMk/>
            <pc:sldMk cId="531867847" sldId="414"/>
            <ac:spMk id="3" creationId="{00000000-0000-0000-0000-000000000000}"/>
          </ac:spMkLst>
        </pc:spChg>
        <pc:spChg chg="del">
          <ac:chgData name="Lamb, Anna" userId="S::amlamb@gateschili.org::c1fcc003-dcb1-404f-a2bb-b6929ae64666" providerId="AD" clId="Web-{3A30BC30-3120-4F6D-9729-CC77048AD794}" dt="2023-02-12T04:24:33.520" v="131"/>
          <ac:spMkLst>
            <pc:docMk/>
            <pc:sldMk cId="531867847" sldId="414"/>
            <ac:spMk id="4" creationId="{274B18AE-3D6D-4E5B-AF1A-EB2DD63D2452}"/>
          </ac:spMkLst>
        </pc:spChg>
      </pc:sldChg>
      <pc:sldChg chg="addSp delSp modSp addCm">
        <pc:chgData name="Lamb, Anna" userId="S::amlamb@gateschili.org::c1fcc003-dcb1-404f-a2bb-b6929ae64666" providerId="AD" clId="Web-{3A30BC30-3120-4F6D-9729-CC77048AD794}" dt="2023-02-12T04:49:23.522" v="390" actId="20577"/>
        <pc:sldMkLst>
          <pc:docMk/>
          <pc:sldMk cId="616153146" sldId="419"/>
        </pc:sldMkLst>
        <pc:spChg chg="add del mod">
          <ac:chgData name="Lamb, Anna" userId="S::amlamb@gateschili.org::c1fcc003-dcb1-404f-a2bb-b6929ae64666" providerId="AD" clId="Web-{3A30BC30-3120-4F6D-9729-CC77048AD794}" dt="2023-02-12T04:49:23.522" v="390" actId="20577"/>
          <ac:spMkLst>
            <pc:docMk/>
            <pc:sldMk cId="616153146" sldId="419"/>
            <ac:spMk id="3" creationId="{00000000-0000-0000-0000-000000000000}"/>
          </ac:spMkLst>
        </pc:spChg>
        <pc:spChg chg="add del mod">
          <ac:chgData name="Lamb, Anna" userId="S::amlamb@gateschili.org::c1fcc003-dcb1-404f-a2bb-b6929ae64666" providerId="AD" clId="Web-{3A30BC30-3120-4F6D-9729-CC77048AD794}" dt="2023-02-12T04:38:41.289" v="244"/>
          <ac:spMkLst>
            <pc:docMk/>
            <pc:sldMk cId="616153146" sldId="419"/>
            <ac:spMk id="7" creationId="{36950A75-DCD6-5D9B-9846-F46155C43A66}"/>
          </ac:spMkLst>
        </pc:spChg>
        <pc:picChg chg="mod">
          <ac:chgData name="Lamb, Anna" userId="S::amlamb@gateschili.org::c1fcc003-dcb1-404f-a2bb-b6929ae64666" providerId="AD" clId="Web-{3A30BC30-3120-4F6D-9729-CC77048AD794}" dt="2023-02-12T04:47:23.535" v="359" actId="1076"/>
          <ac:picMkLst>
            <pc:docMk/>
            <pc:sldMk cId="616153146" sldId="419"/>
            <ac:picMk id="6" creationId="{CDAAAF92-9B59-446E-A6A7-5EABB7EB7DD5}"/>
          </ac:picMkLst>
        </pc:picChg>
        <pc:picChg chg="add del mod">
          <ac:chgData name="Lamb, Anna" userId="S::amlamb@gateschili.org::c1fcc003-dcb1-404f-a2bb-b6929ae64666" providerId="AD" clId="Web-{3A30BC30-3120-4F6D-9729-CC77048AD794}" dt="2023-02-12T04:38:36.289" v="242"/>
          <ac:picMkLst>
            <pc:docMk/>
            <pc:sldMk cId="616153146" sldId="419"/>
            <ac:picMk id="8" creationId="{EBE686FC-C819-1D76-9E38-68CBBB2AACE8}"/>
          </ac:picMkLst>
        </pc:picChg>
        <pc:picChg chg="add del mod">
          <ac:chgData name="Lamb, Anna" userId="S::amlamb@gateschili.org::c1fcc003-dcb1-404f-a2bb-b6929ae64666" providerId="AD" clId="Web-{3A30BC30-3120-4F6D-9729-CC77048AD794}" dt="2023-02-12T04:38:13.742" v="235"/>
          <ac:picMkLst>
            <pc:docMk/>
            <pc:sldMk cId="616153146" sldId="419"/>
            <ac:picMk id="9" creationId="{C7846346-E910-0D19-782A-F59EE4BB38BD}"/>
          </ac:picMkLst>
        </pc:picChg>
      </pc:sldChg>
      <pc:sldChg chg="modSp addCm">
        <pc:chgData name="Lamb, Anna" userId="S::amlamb@gateschili.org::c1fcc003-dcb1-404f-a2bb-b6929ae64666" providerId="AD" clId="Web-{3A30BC30-3120-4F6D-9729-CC77048AD794}" dt="2023-02-12T04:23:39.144" v="128" actId="20577"/>
        <pc:sldMkLst>
          <pc:docMk/>
          <pc:sldMk cId="2830142744" sldId="469"/>
        </pc:sldMkLst>
        <pc:spChg chg="mod">
          <ac:chgData name="Lamb, Anna" userId="S::amlamb@gateschili.org::c1fcc003-dcb1-404f-a2bb-b6929ae64666" providerId="AD" clId="Web-{3A30BC30-3120-4F6D-9729-CC77048AD794}" dt="2023-02-12T04:17:46.542" v="73" actId="14100"/>
          <ac:spMkLst>
            <pc:docMk/>
            <pc:sldMk cId="2830142744" sldId="469"/>
            <ac:spMk id="2" creationId="{00000000-0000-0000-0000-000000000000}"/>
          </ac:spMkLst>
        </pc:spChg>
        <pc:spChg chg="mod">
          <ac:chgData name="Lamb, Anna" userId="S::amlamb@gateschili.org::c1fcc003-dcb1-404f-a2bb-b6929ae64666" providerId="AD" clId="Web-{3A30BC30-3120-4F6D-9729-CC77048AD794}" dt="2023-02-12T04:23:39.144" v="128" actId="20577"/>
          <ac:spMkLst>
            <pc:docMk/>
            <pc:sldMk cId="2830142744" sldId="469"/>
            <ac:spMk id="3" creationId="{03A2CEA7-826A-4DDC-BE05-2050DE8FF62A}"/>
          </ac:spMkLst>
        </pc:spChg>
      </pc:sldChg>
      <pc:sldChg chg="modSp addCm">
        <pc:chgData name="Lamb, Anna" userId="S::amlamb@gateschili.org::c1fcc003-dcb1-404f-a2bb-b6929ae64666" providerId="AD" clId="Web-{3A30BC30-3120-4F6D-9729-CC77048AD794}" dt="2023-02-12T03:50:11.271" v="18"/>
        <pc:sldMkLst>
          <pc:docMk/>
          <pc:sldMk cId="1831985413" sldId="476"/>
        </pc:sldMkLst>
        <pc:spChg chg="mod">
          <ac:chgData name="Lamb, Anna" userId="S::amlamb@gateschili.org::c1fcc003-dcb1-404f-a2bb-b6929ae64666" providerId="AD" clId="Web-{3A30BC30-3120-4F6D-9729-CC77048AD794}" dt="2023-02-12T03:49:54.395" v="17" actId="20577"/>
          <ac:spMkLst>
            <pc:docMk/>
            <pc:sldMk cId="1831985413" sldId="476"/>
            <ac:spMk id="3" creationId="{00000000-0000-0000-0000-000000000000}"/>
          </ac:spMkLst>
        </pc:spChg>
      </pc:sldChg>
      <pc:sldChg chg="delSp modSp addCm delCm">
        <pc:chgData name="Lamb, Anna" userId="S::amlamb@gateschili.org::c1fcc003-dcb1-404f-a2bb-b6929ae64666" providerId="AD" clId="Web-{3A30BC30-3120-4F6D-9729-CC77048AD794}" dt="2023-02-12T04:38:44.352" v="245"/>
        <pc:sldMkLst>
          <pc:docMk/>
          <pc:sldMk cId="3520476669" sldId="489"/>
        </pc:sldMkLst>
        <pc:spChg chg="mod">
          <ac:chgData name="Lamb, Anna" userId="S::amlamb@gateschili.org::c1fcc003-dcb1-404f-a2bb-b6929ae64666" providerId="AD" clId="Web-{3A30BC30-3120-4F6D-9729-CC77048AD794}" dt="2023-02-12T04:33:20.809" v="221" actId="20577"/>
          <ac:spMkLst>
            <pc:docMk/>
            <pc:sldMk cId="3520476669" sldId="489"/>
            <ac:spMk id="3" creationId="{00000000-0000-0000-0000-000000000000}"/>
          </ac:spMkLst>
        </pc:spChg>
        <pc:spChg chg="del mod">
          <ac:chgData name="Lamb, Anna" userId="S::amlamb@gateschili.org::c1fcc003-dcb1-404f-a2bb-b6929ae64666" providerId="AD" clId="Web-{3A30BC30-3120-4F6D-9729-CC77048AD794}" dt="2023-02-12T04:33:01.465" v="218"/>
          <ac:spMkLst>
            <pc:docMk/>
            <pc:sldMk cId="3520476669" sldId="489"/>
            <ac:spMk id="4" creationId="{E339F49D-30F5-4F9E-9A63-EC4F6929D936}"/>
          </ac:spMkLst>
        </pc:spChg>
      </pc:sldChg>
      <pc:sldChg chg="modSp addCm">
        <pc:chgData name="Lamb, Anna" userId="S::amlamb@gateschili.org::c1fcc003-dcb1-404f-a2bb-b6929ae64666" providerId="AD" clId="Web-{3A30BC30-3120-4F6D-9729-CC77048AD794}" dt="2023-02-12T05:04:29.523" v="424"/>
        <pc:sldMkLst>
          <pc:docMk/>
          <pc:sldMk cId="2620625100" sldId="493"/>
        </pc:sldMkLst>
        <pc:spChg chg="mod">
          <ac:chgData name="Lamb, Anna" userId="S::amlamb@gateschili.org::c1fcc003-dcb1-404f-a2bb-b6929ae64666" providerId="AD" clId="Web-{3A30BC30-3120-4F6D-9729-CC77048AD794}" dt="2023-02-12T05:04:14.569" v="423" actId="20577"/>
          <ac:spMkLst>
            <pc:docMk/>
            <pc:sldMk cId="2620625100" sldId="493"/>
            <ac:spMk id="5" creationId="{1C6875A9-25AC-4ED6-8CD8-6D676EFD56BB}"/>
          </ac:spMkLst>
        </pc:spChg>
      </pc:sldChg>
      <pc:sldChg chg="modSp addCm">
        <pc:chgData name="Lamb, Anna" userId="S::amlamb@gateschili.org::c1fcc003-dcb1-404f-a2bb-b6929ae64666" providerId="AD" clId="Web-{3A30BC30-3120-4F6D-9729-CC77048AD794}" dt="2023-02-12T04:15:18.476" v="51"/>
        <pc:sldMkLst>
          <pc:docMk/>
          <pc:sldMk cId="712901939" sldId="494"/>
        </pc:sldMkLst>
        <pc:spChg chg="mod">
          <ac:chgData name="Lamb, Anna" userId="S::amlamb@gateschili.org::c1fcc003-dcb1-404f-a2bb-b6929ae64666" providerId="AD" clId="Web-{3A30BC30-3120-4F6D-9729-CC77048AD794}" dt="2023-02-12T04:15:03.929" v="50" actId="20577"/>
          <ac:spMkLst>
            <pc:docMk/>
            <pc:sldMk cId="712901939" sldId="494"/>
            <ac:spMk id="5" creationId="{1C6875A9-25AC-4ED6-8CD8-6D676EFD56BB}"/>
          </ac:spMkLst>
        </pc:spChg>
      </pc:sldChg>
      <pc:sldChg chg="modSp addCm">
        <pc:chgData name="Lamb, Anna" userId="S::amlamb@gateschili.org::c1fcc003-dcb1-404f-a2bb-b6929ae64666" providerId="AD" clId="Web-{3A30BC30-3120-4F6D-9729-CC77048AD794}" dt="2023-02-12T04:24:02.753" v="129"/>
        <pc:sldMkLst>
          <pc:docMk/>
          <pc:sldMk cId="2629418037" sldId="496"/>
        </pc:sldMkLst>
        <pc:spChg chg="mod">
          <ac:chgData name="Lamb, Anna" userId="S::amlamb@gateschili.org::c1fcc003-dcb1-404f-a2bb-b6929ae64666" providerId="AD" clId="Web-{3A30BC30-3120-4F6D-9729-CC77048AD794}" dt="2023-02-12T04:21:53.313" v="127" actId="20577"/>
          <ac:spMkLst>
            <pc:docMk/>
            <pc:sldMk cId="2629418037" sldId="496"/>
            <ac:spMk id="3" creationId="{8CC36774-3945-47E1-A90E-995BD66CD554}"/>
          </ac:spMkLst>
        </pc:spChg>
      </pc:sldChg>
    </pc:docChg>
  </pc:docChgLst>
  <pc:docChgLst>
    <pc:chgData name="Ball, Mitchell" userId="eec85cbd-8a3b-4713-a927-0ef9674b5c24" providerId="ADAL" clId="{6E9ED556-D042-4921-94EE-DCBB118428FB}"/>
    <pc:docChg chg="undo custSel addSld delSld modSld sldOrd modNotesMaster">
      <pc:chgData name="Ball, Mitchell" userId="eec85cbd-8a3b-4713-a927-0ef9674b5c24" providerId="ADAL" clId="{6E9ED556-D042-4921-94EE-DCBB118428FB}" dt="2024-03-07T20:44:11.573" v="674" actId="20577"/>
      <pc:docMkLst>
        <pc:docMk/>
      </pc:docMkLst>
      <pc:sldChg chg="addCm delCm modCm">
        <pc:chgData name="Ball, Mitchell" userId="eec85cbd-8a3b-4713-a927-0ef9674b5c24" providerId="ADAL" clId="{6E9ED556-D042-4921-94EE-DCBB118428FB}" dt="2024-03-07T14:48:13.293" v="184"/>
        <pc:sldMkLst>
          <pc:docMk/>
          <pc:sldMk cId="1318005134" sldId="259"/>
        </pc:sldMkLst>
        <pc:extLst>
          <p:ext xmlns:p="http://schemas.openxmlformats.org/presentationml/2006/main" uri="{D6D511B9-2390-475A-947B-AFAB55BFBCF1}">
            <pc226:cmChg xmlns:pc226="http://schemas.microsoft.com/office/powerpoint/2022/06/main/command" chg="add del mod">
              <pc226:chgData name="Ball, Mitchell" userId="eec85cbd-8a3b-4713-a927-0ef9674b5c24" providerId="ADAL" clId="{6E9ED556-D042-4921-94EE-DCBB118428FB}" dt="2024-03-07T14:48:13.293" v="184"/>
              <pc2:cmMkLst xmlns:pc2="http://schemas.microsoft.com/office/powerpoint/2019/9/main/command">
                <pc:docMk/>
                <pc:sldMk cId="1318005134" sldId="259"/>
                <pc2:cmMk id="{5241A5BE-6267-4B86-B026-9657B08D64A9}"/>
              </pc2:cmMkLst>
            </pc226:cmChg>
          </p:ext>
        </pc:extLst>
      </pc:sldChg>
      <pc:sldChg chg="modSp mod">
        <pc:chgData name="Ball, Mitchell" userId="eec85cbd-8a3b-4713-a927-0ef9674b5c24" providerId="ADAL" clId="{6E9ED556-D042-4921-94EE-DCBB118428FB}" dt="2024-03-07T18:16:55.596" v="379" actId="27636"/>
        <pc:sldMkLst>
          <pc:docMk/>
          <pc:sldMk cId="2373807412" sldId="260"/>
        </pc:sldMkLst>
        <pc:spChg chg="mod">
          <ac:chgData name="Ball, Mitchell" userId="eec85cbd-8a3b-4713-a927-0ef9674b5c24" providerId="ADAL" clId="{6E9ED556-D042-4921-94EE-DCBB118428FB}" dt="2024-03-07T18:16:55.596" v="379" actId="27636"/>
          <ac:spMkLst>
            <pc:docMk/>
            <pc:sldMk cId="2373807412" sldId="260"/>
            <ac:spMk id="3" creationId="{00000000-0000-0000-0000-000000000000}"/>
          </ac:spMkLst>
        </pc:spChg>
      </pc:sldChg>
      <pc:sldChg chg="addCm delCm modCm">
        <pc:chgData name="Ball, Mitchell" userId="eec85cbd-8a3b-4713-a927-0ef9674b5c24" providerId="ADAL" clId="{6E9ED556-D042-4921-94EE-DCBB118428FB}" dt="2024-03-07T14:48:17.744" v="186"/>
        <pc:sldMkLst>
          <pc:docMk/>
          <pc:sldMk cId="1432300410" sldId="261"/>
        </pc:sldMkLst>
        <pc:extLst>
          <p:ext xmlns:p="http://schemas.openxmlformats.org/presentationml/2006/main" uri="{D6D511B9-2390-475A-947B-AFAB55BFBCF1}">
            <pc226:cmChg xmlns:pc226="http://schemas.microsoft.com/office/powerpoint/2022/06/main/command" chg="add del mod">
              <pc226:chgData name="Ball, Mitchell" userId="eec85cbd-8a3b-4713-a927-0ef9674b5c24" providerId="ADAL" clId="{6E9ED556-D042-4921-94EE-DCBB118428FB}" dt="2024-03-07T14:48:17.744" v="186"/>
              <pc2:cmMkLst xmlns:pc2="http://schemas.microsoft.com/office/powerpoint/2019/9/main/command">
                <pc:docMk/>
                <pc:sldMk cId="1432300410" sldId="261"/>
                <pc2:cmMk id="{F934D3A3-F43F-4F01-BD51-050D24402672}"/>
              </pc2:cmMkLst>
            </pc226:cmChg>
          </p:ext>
        </pc:extLst>
      </pc:sldChg>
      <pc:sldChg chg="modSp mod modNotesTx">
        <pc:chgData name="Ball, Mitchell" userId="eec85cbd-8a3b-4713-a927-0ef9674b5c24" providerId="ADAL" clId="{6E9ED556-D042-4921-94EE-DCBB118428FB}" dt="2024-03-07T19:53:16.862" v="454" actId="20577"/>
        <pc:sldMkLst>
          <pc:docMk/>
          <pc:sldMk cId="920888955" sldId="266"/>
        </pc:sldMkLst>
        <pc:spChg chg="mod">
          <ac:chgData name="Ball, Mitchell" userId="eec85cbd-8a3b-4713-a927-0ef9674b5c24" providerId="ADAL" clId="{6E9ED556-D042-4921-94EE-DCBB118428FB}" dt="2024-03-06T22:12:47.689" v="79" actId="20577"/>
          <ac:spMkLst>
            <pc:docMk/>
            <pc:sldMk cId="920888955" sldId="266"/>
            <ac:spMk id="3" creationId="{00000000-0000-0000-0000-000000000000}"/>
          </ac:spMkLst>
        </pc:spChg>
        <pc:picChg chg="mod ord">
          <ac:chgData name="Ball, Mitchell" userId="eec85cbd-8a3b-4713-a927-0ef9674b5c24" providerId="ADAL" clId="{6E9ED556-D042-4921-94EE-DCBB118428FB}" dt="2024-03-07T14:55:42.203" v="248" actId="29295"/>
          <ac:picMkLst>
            <pc:docMk/>
            <pc:sldMk cId="920888955" sldId="266"/>
            <ac:picMk id="8" creationId="{C17969BB-AB03-995A-45C9-4722C8B6D0AD}"/>
          </ac:picMkLst>
        </pc:picChg>
      </pc:sldChg>
      <pc:sldChg chg="addCm delCm">
        <pc:chgData name="Ball, Mitchell" userId="eec85cbd-8a3b-4713-a927-0ef9674b5c24" providerId="ADAL" clId="{6E9ED556-D042-4921-94EE-DCBB118428FB}" dt="2024-03-07T19:47:36.477" v="385"/>
        <pc:sldMkLst>
          <pc:docMk/>
          <pc:sldMk cId="1792731222" sldId="269"/>
        </pc:sldMkLst>
        <pc:extLst>
          <p:ext xmlns:p="http://schemas.openxmlformats.org/presentationml/2006/main" uri="{D6D511B9-2390-475A-947B-AFAB55BFBCF1}">
            <pc226:cmChg xmlns:pc226="http://schemas.microsoft.com/office/powerpoint/2022/06/main/command" chg="add del">
              <pc226:chgData name="Ball, Mitchell" userId="eec85cbd-8a3b-4713-a927-0ef9674b5c24" providerId="ADAL" clId="{6E9ED556-D042-4921-94EE-DCBB118428FB}" dt="2024-03-07T19:47:36.477" v="385"/>
              <pc2:cmMkLst xmlns:pc2="http://schemas.microsoft.com/office/powerpoint/2019/9/main/command">
                <pc:docMk/>
                <pc:sldMk cId="1792731222" sldId="269"/>
                <pc2:cmMk id="{0AD44D11-7ECF-4A2C-8B9B-773BD7BE1594}"/>
              </pc2:cmMkLst>
            </pc226:cmChg>
            <pc226:cmChg xmlns:pc226="http://schemas.microsoft.com/office/powerpoint/2022/06/main/command" chg="del">
              <pc226:chgData name="Ball, Mitchell" userId="eec85cbd-8a3b-4713-a927-0ef9674b5c24" providerId="ADAL" clId="{6E9ED556-D042-4921-94EE-DCBB118428FB}" dt="2024-03-07T19:47:33.865" v="384"/>
              <pc2:cmMkLst xmlns:pc2="http://schemas.microsoft.com/office/powerpoint/2019/9/main/command">
                <pc:docMk/>
                <pc:sldMk cId="1792731222" sldId="269"/>
                <pc2:cmMk id="{E1F20784-5CC2-4804-9156-DF8473F6FFE5}"/>
              </pc2:cmMkLst>
            </pc226:cmChg>
          </p:ext>
        </pc:extLst>
      </pc:sldChg>
      <pc:sldChg chg="addSp modSp mod modCm">
        <pc:chgData name="Ball, Mitchell" userId="eec85cbd-8a3b-4713-a927-0ef9674b5c24" providerId="ADAL" clId="{6E9ED556-D042-4921-94EE-DCBB118428FB}" dt="2024-03-07T00:03:53.492" v="119"/>
        <pc:sldMkLst>
          <pc:docMk/>
          <pc:sldMk cId="4080174211" sldId="271"/>
        </pc:sldMkLst>
        <pc:spChg chg="add mod">
          <ac:chgData name="Ball, Mitchell" userId="eec85cbd-8a3b-4713-a927-0ef9674b5c24" providerId="ADAL" clId="{6E9ED556-D042-4921-94EE-DCBB118428FB}" dt="2024-03-06T23:58:30.336" v="118" actId="1076"/>
          <ac:spMkLst>
            <pc:docMk/>
            <pc:sldMk cId="4080174211" sldId="271"/>
            <ac:spMk id="3" creationId="{AD8F409F-7603-196B-00AC-6368923567F7}"/>
          </ac:spMkLst>
        </pc:sp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00:03:53.492" v="119"/>
              <pc2:cmMkLst xmlns:pc2="http://schemas.microsoft.com/office/powerpoint/2019/9/main/command">
                <pc:docMk/>
                <pc:sldMk cId="4080174211" sldId="271"/>
                <pc2:cmMk id="{0F6B66C3-91A1-4123-B265-322949A8E6D0}"/>
              </pc2:cmMkLst>
              <pc226:cmRplyChg chg="add">
                <pc226:chgData name="Ball, Mitchell" userId="eec85cbd-8a3b-4713-a927-0ef9674b5c24" providerId="ADAL" clId="{6E9ED556-D042-4921-94EE-DCBB118428FB}" dt="2024-03-07T00:03:53.492" v="119"/>
                <pc2:cmRplyMkLst xmlns:pc2="http://schemas.microsoft.com/office/powerpoint/2019/9/main/command">
                  <pc:docMk/>
                  <pc:sldMk cId="4080174211" sldId="271"/>
                  <pc2:cmMk id="{0F6B66C3-91A1-4123-B265-322949A8E6D0}"/>
                  <pc2:cmRplyMk id="{8486C298-3C73-4A5E-A1C7-FDF579365D1B}"/>
                </pc2:cmRplyMkLst>
              </pc226:cmRplyChg>
            </pc226:cmChg>
          </p:ext>
        </pc:extLst>
      </pc:sldChg>
      <pc:sldChg chg="modCm">
        <pc:chgData name="Ball, Mitchell" userId="eec85cbd-8a3b-4713-a927-0ef9674b5c24" providerId="ADAL" clId="{6E9ED556-D042-4921-94EE-DCBB118428FB}" dt="2024-03-07T00:25:10.487" v="182"/>
        <pc:sldMkLst>
          <pc:docMk/>
          <pc:sldMk cId="3436640772" sldId="277"/>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00:25:10.487" v="182"/>
              <pc2:cmMkLst xmlns:pc2="http://schemas.microsoft.com/office/powerpoint/2019/9/main/command">
                <pc:docMk/>
                <pc:sldMk cId="3436640772" sldId="277"/>
                <pc2:cmMk id="{5DF6DC71-2FED-45AC-88C0-6B6952ED43A1}"/>
              </pc2:cmMkLst>
              <pc226:cmRplyChg chg="add">
                <pc226:chgData name="Ball, Mitchell" userId="eec85cbd-8a3b-4713-a927-0ef9674b5c24" providerId="ADAL" clId="{6E9ED556-D042-4921-94EE-DCBB118428FB}" dt="2024-03-07T00:25:10.487" v="182"/>
                <pc2:cmRplyMkLst xmlns:pc2="http://schemas.microsoft.com/office/powerpoint/2019/9/main/command">
                  <pc:docMk/>
                  <pc:sldMk cId="3436640772" sldId="277"/>
                  <pc2:cmMk id="{5DF6DC71-2FED-45AC-88C0-6B6952ED43A1}"/>
                  <pc2:cmRplyMk id="{3A81FDE1-B698-4A55-A002-8ECD61DE1DC4}"/>
                </pc2:cmRplyMkLst>
              </pc226:cmRplyChg>
            </pc226:cmChg>
          </p:ext>
        </pc:extLst>
      </pc:sldChg>
      <pc:sldChg chg="modSp mod">
        <pc:chgData name="Ball, Mitchell" userId="eec85cbd-8a3b-4713-a927-0ef9674b5c24" providerId="ADAL" clId="{6E9ED556-D042-4921-94EE-DCBB118428FB}" dt="2024-03-06T22:23:17.129" v="99" actId="20577"/>
        <pc:sldMkLst>
          <pc:docMk/>
          <pc:sldMk cId="2431813379" sldId="279"/>
        </pc:sldMkLst>
        <pc:spChg chg="mod">
          <ac:chgData name="Ball, Mitchell" userId="eec85cbd-8a3b-4713-a927-0ef9674b5c24" providerId="ADAL" clId="{6E9ED556-D042-4921-94EE-DCBB118428FB}" dt="2024-03-06T22:23:17.129" v="99" actId="20577"/>
          <ac:spMkLst>
            <pc:docMk/>
            <pc:sldMk cId="2431813379" sldId="279"/>
            <ac:spMk id="3" creationId="{00000000-0000-0000-0000-000000000000}"/>
          </ac:spMkLst>
        </pc:spChg>
      </pc:sldChg>
      <pc:sldChg chg="add del setBg modNotesTx">
        <pc:chgData name="Ball, Mitchell" userId="eec85cbd-8a3b-4713-a927-0ef9674b5c24" providerId="ADAL" clId="{6E9ED556-D042-4921-94EE-DCBB118428FB}" dt="2024-03-07T20:44:11.573" v="674" actId="20577"/>
        <pc:sldMkLst>
          <pc:docMk/>
          <pc:sldMk cId="3494891390" sldId="353"/>
        </pc:sldMkLst>
      </pc:sldChg>
      <pc:sldChg chg="modCm">
        <pc:chgData name="Ball, Mitchell" userId="eec85cbd-8a3b-4713-a927-0ef9674b5c24" providerId="ADAL" clId="{6E9ED556-D042-4921-94EE-DCBB118428FB}" dt="2024-03-07T14:57:30.284" v="250"/>
        <pc:sldMkLst>
          <pc:docMk/>
          <pc:sldMk cId="878374386" sldId="360"/>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14:57:30.284" v="250"/>
              <pc2:cmMkLst xmlns:pc2="http://schemas.microsoft.com/office/powerpoint/2019/9/main/command">
                <pc:docMk/>
                <pc:sldMk cId="878374386" sldId="360"/>
                <pc2:cmMk id="{97E5EDFB-1DCD-4108-99B2-D77C40E8E8A1}"/>
              </pc2:cmMkLst>
              <pc226:cmRplyChg chg="add">
                <pc226:chgData name="Ball, Mitchell" userId="eec85cbd-8a3b-4713-a927-0ef9674b5c24" providerId="ADAL" clId="{6E9ED556-D042-4921-94EE-DCBB118428FB}" dt="2024-03-07T14:57:30.284" v="250"/>
                <pc2:cmRplyMkLst xmlns:pc2="http://schemas.microsoft.com/office/powerpoint/2019/9/main/command">
                  <pc:docMk/>
                  <pc:sldMk cId="878374386" sldId="360"/>
                  <pc2:cmMk id="{97E5EDFB-1DCD-4108-99B2-D77C40E8E8A1}"/>
                  <pc2:cmRplyMk id="{AA7A1C70-4E8C-4CB4-A64F-2895D255BBF6}"/>
                </pc2:cmRplyMkLst>
              </pc226:cmRplyChg>
            </pc226:cmChg>
          </p:ext>
        </pc:extLst>
      </pc:sldChg>
      <pc:sldChg chg="modSp mod">
        <pc:chgData name="Ball, Mitchell" userId="eec85cbd-8a3b-4713-a927-0ef9674b5c24" providerId="ADAL" clId="{6E9ED556-D042-4921-94EE-DCBB118428FB}" dt="2024-03-07T19:55:31.276" v="455" actId="14100"/>
        <pc:sldMkLst>
          <pc:docMk/>
          <pc:sldMk cId="1282749616" sldId="367"/>
        </pc:sldMkLst>
        <pc:spChg chg="mod">
          <ac:chgData name="Ball, Mitchell" userId="eec85cbd-8a3b-4713-a927-0ef9674b5c24" providerId="ADAL" clId="{6E9ED556-D042-4921-94EE-DCBB118428FB}" dt="2024-03-07T19:55:31.276" v="455" actId="14100"/>
          <ac:spMkLst>
            <pc:docMk/>
            <pc:sldMk cId="1282749616" sldId="367"/>
            <ac:spMk id="4" creationId="{A2D4A047-01A3-4E9A-8EDD-2EF38AF81984}"/>
          </ac:spMkLst>
        </pc:spChg>
      </pc:sldChg>
      <pc:sldChg chg="addCm delCm">
        <pc:chgData name="Ball, Mitchell" userId="eec85cbd-8a3b-4713-a927-0ef9674b5c24" providerId="ADAL" clId="{6E9ED556-D042-4921-94EE-DCBB118428FB}" dt="2024-03-07T19:47:17.781" v="382"/>
        <pc:sldMkLst>
          <pc:docMk/>
          <pc:sldMk cId="1815222604" sldId="383"/>
        </pc:sldMkLst>
        <pc:extLst>
          <p:ext xmlns:p="http://schemas.openxmlformats.org/presentationml/2006/main" uri="{D6D511B9-2390-475A-947B-AFAB55BFBCF1}">
            <pc226:cmChg xmlns:pc226="http://schemas.microsoft.com/office/powerpoint/2022/06/main/command" chg="add del">
              <pc226:chgData name="Ball, Mitchell" userId="eec85cbd-8a3b-4713-a927-0ef9674b5c24" providerId="ADAL" clId="{6E9ED556-D042-4921-94EE-DCBB118428FB}" dt="2024-03-07T19:47:17.781" v="382"/>
              <pc2:cmMkLst xmlns:pc2="http://schemas.microsoft.com/office/powerpoint/2019/9/main/command">
                <pc:docMk/>
                <pc:sldMk cId="1815222604" sldId="383"/>
                <pc2:cmMk id="{7AB8913D-7F99-45DC-A950-1A018E848106}"/>
              </pc2:cmMkLst>
            </pc226:cmChg>
          </p:ext>
        </pc:extLst>
      </pc:sldChg>
      <pc:sldChg chg="addCm">
        <pc:chgData name="Ball, Mitchell" userId="eec85cbd-8a3b-4713-a927-0ef9674b5c24" providerId="ADAL" clId="{6E9ED556-D042-4921-94EE-DCBB118428FB}" dt="2024-03-06T22:05:16.784" v="7"/>
        <pc:sldMkLst>
          <pc:docMk/>
          <pc:sldMk cId="2085729377" sldId="388"/>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6T22:05:16.784" v="7"/>
              <pc2:cmMkLst xmlns:pc2="http://schemas.microsoft.com/office/powerpoint/2019/9/main/command">
                <pc:docMk/>
                <pc:sldMk cId="2085729377" sldId="388"/>
                <pc2:cmMk id="{418DF076-9669-4EF8-BE7B-D8438A392BCA}"/>
              </pc2:cmMkLst>
            </pc226:cmChg>
          </p:ext>
        </pc:extLst>
      </pc:sldChg>
      <pc:sldChg chg="addCm">
        <pc:chgData name="Ball, Mitchell" userId="eec85cbd-8a3b-4713-a927-0ef9674b5c24" providerId="ADAL" clId="{6E9ED556-D042-4921-94EE-DCBB118428FB}" dt="2024-03-06T22:07:49.731" v="64"/>
        <pc:sldMkLst>
          <pc:docMk/>
          <pc:sldMk cId="2614945501" sldId="398"/>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6T22:07:49.731" v="64"/>
              <pc2:cmMkLst xmlns:pc2="http://schemas.microsoft.com/office/powerpoint/2019/9/main/command">
                <pc:docMk/>
                <pc:sldMk cId="2614945501" sldId="398"/>
                <pc2:cmMk id="{19FDCA34-8A98-4603-852C-D08F154327C0}"/>
              </pc2:cmMkLst>
            </pc226:cmChg>
          </p:ext>
        </pc:extLst>
      </pc:sldChg>
      <pc:sldChg chg="addCm">
        <pc:chgData name="Ball, Mitchell" userId="eec85cbd-8a3b-4713-a927-0ef9674b5c24" providerId="ADAL" clId="{6E9ED556-D042-4921-94EE-DCBB118428FB}" dt="2024-03-06T22:04:55.086" v="6"/>
        <pc:sldMkLst>
          <pc:docMk/>
          <pc:sldMk cId="3605748945" sldId="404"/>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6T22:04:55.086" v="6"/>
              <pc2:cmMkLst xmlns:pc2="http://schemas.microsoft.com/office/powerpoint/2019/9/main/command">
                <pc:docMk/>
                <pc:sldMk cId="3605748945" sldId="404"/>
                <pc2:cmMk id="{ACDF8B9E-A0F6-4E80-AFCB-F16B3D801DFF}"/>
              </pc2:cmMkLst>
            </pc226:cmChg>
          </p:ext>
        </pc:extLst>
      </pc:sldChg>
      <pc:sldChg chg="addCm delCm">
        <pc:chgData name="Ball, Mitchell" userId="eec85cbd-8a3b-4713-a927-0ef9674b5c24" providerId="ADAL" clId="{6E9ED556-D042-4921-94EE-DCBB118428FB}" dt="2024-03-07T19:47:24.131" v="383"/>
        <pc:sldMkLst>
          <pc:docMk/>
          <pc:sldMk cId="1697018061" sldId="405"/>
        </pc:sldMkLst>
        <pc:extLst>
          <p:ext xmlns:p="http://schemas.openxmlformats.org/presentationml/2006/main" uri="{D6D511B9-2390-475A-947B-AFAB55BFBCF1}">
            <pc226:cmChg xmlns:pc226="http://schemas.microsoft.com/office/powerpoint/2022/06/main/command" chg="add del">
              <pc226:chgData name="Ball, Mitchell" userId="eec85cbd-8a3b-4713-a927-0ef9674b5c24" providerId="ADAL" clId="{6E9ED556-D042-4921-94EE-DCBB118428FB}" dt="2024-03-07T19:47:24.131" v="383"/>
              <pc2:cmMkLst xmlns:pc2="http://schemas.microsoft.com/office/powerpoint/2019/9/main/command">
                <pc:docMk/>
                <pc:sldMk cId="1697018061" sldId="405"/>
                <pc2:cmMk id="{3A10E47F-7B18-4969-AD34-560250C83FB3}"/>
              </pc2:cmMkLst>
            </pc226:cmChg>
          </p:ext>
        </pc:extLst>
      </pc:sldChg>
      <pc:sldChg chg="addCm">
        <pc:chgData name="Ball, Mitchell" userId="eec85cbd-8a3b-4713-a927-0ef9674b5c24" providerId="ADAL" clId="{6E9ED556-D042-4921-94EE-DCBB118428FB}" dt="2024-03-06T22:07:59.911" v="65"/>
        <pc:sldMkLst>
          <pc:docMk/>
          <pc:sldMk cId="2621275159" sldId="407"/>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6T22:07:59.911" v="65"/>
              <pc2:cmMkLst xmlns:pc2="http://schemas.microsoft.com/office/powerpoint/2019/9/main/command">
                <pc:docMk/>
                <pc:sldMk cId="2621275159" sldId="407"/>
                <pc2:cmMk id="{0F269584-48B7-4443-A981-13D13546AEF1}"/>
              </pc2:cmMkLst>
            </pc226:cmChg>
          </p:ext>
        </pc:extLst>
      </pc:sldChg>
      <pc:sldChg chg="modNotesTx">
        <pc:chgData name="Ball, Mitchell" userId="eec85cbd-8a3b-4713-a927-0ef9674b5c24" providerId="ADAL" clId="{6E9ED556-D042-4921-94EE-DCBB118428FB}" dt="2024-03-07T14:57:00.879" v="249" actId="6549"/>
        <pc:sldMkLst>
          <pc:docMk/>
          <pc:sldMk cId="606451927" sldId="409"/>
        </pc:sldMkLst>
      </pc:sldChg>
      <pc:sldChg chg="addCm delCm modCm">
        <pc:chgData name="Ball, Mitchell" userId="eec85cbd-8a3b-4713-a927-0ef9674b5c24" providerId="ADAL" clId="{6E9ED556-D042-4921-94EE-DCBB118428FB}" dt="2024-03-07T19:47:09.497" v="381"/>
        <pc:sldMkLst>
          <pc:docMk/>
          <pc:sldMk cId="3689354239" sldId="410"/>
        </pc:sldMkLst>
        <pc:extLst>
          <p:ext xmlns:p="http://schemas.openxmlformats.org/presentationml/2006/main" uri="{D6D511B9-2390-475A-947B-AFAB55BFBCF1}">
            <pc226:cmChg xmlns:pc226="http://schemas.microsoft.com/office/powerpoint/2022/06/main/command" chg="add del mod">
              <pc226:chgData name="Ball, Mitchell" userId="eec85cbd-8a3b-4713-a927-0ef9674b5c24" providerId="ADAL" clId="{6E9ED556-D042-4921-94EE-DCBB118428FB}" dt="2024-03-07T19:47:09.497" v="381"/>
              <pc2:cmMkLst xmlns:pc2="http://schemas.microsoft.com/office/powerpoint/2019/9/main/command">
                <pc:docMk/>
                <pc:sldMk cId="3689354239" sldId="410"/>
                <pc2:cmMk id="{DDEF39F4-66C5-4C81-91E7-93CF1BA02106}"/>
              </pc2:cmMkLst>
            </pc226:cmChg>
          </p:ext>
        </pc:extLst>
      </pc:sldChg>
      <pc:sldChg chg="modCm">
        <pc:chgData name="Ball, Mitchell" userId="eec85cbd-8a3b-4713-a927-0ef9674b5c24" providerId="ADAL" clId="{6E9ED556-D042-4921-94EE-DCBB118428FB}" dt="2024-03-07T00:16:53.283" v="178"/>
        <pc:sldMkLst>
          <pc:docMk/>
          <pc:sldMk cId="531867847" sldId="414"/>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00:16:53.283" v="178"/>
              <pc2:cmMkLst xmlns:pc2="http://schemas.microsoft.com/office/powerpoint/2019/9/main/command">
                <pc:docMk/>
                <pc:sldMk cId="531867847" sldId="414"/>
                <pc2:cmMk id="{CCBD844E-9A09-4796-9D76-C58FACDC48E3}"/>
              </pc2:cmMkLst>
              <pc226:cmRplyChg chg="add">
                <pc226:chgData name="Ball, Mitchell" userId="eec85cbd-8a3b-4713-a927-0ef9674b5c24" providerId="ADAL" clId="{6E9ED556-D042-4921-94EE-DCBB118428FB}" dt="2024-03-07T00:16:53.283" v="178"/>
                <pc2:cmRplyMkLst xmlns:pc2="http://schemas.microsoft.com/office/powerpoint/2019/9/main/command">
                  <pc:docMk/>
                  <pc:sldMk cId="531867847" sldId="414"/>
                  <pc2:cmMk id="{CCBD844E-9A09-4796-9D76-C58FACDC48E3}"/>
                  <pc2:cmRplyMk id="{8BF533B1-9D64-452D-A705-3714E0F01734}"/>
                </pc2:cmRplyMkLst>
              </pc226:cmRplyChg>
            </pc226:cmChg>
          </p:ext>
        </pc:extLst>
      </pc:sldChg>
      <pc:sldChg chg="modNotesTx">
        <pc:chgData name="Ball, Mitchell" userId="eec85cbd-8a3b-4713-a927-0ef9674b5c24" providerId="ADAL" clId="{6E9ED556-D042-4921-94EE-DCBB118428FB}" dt="2024-03-07T20:12:29.246" v="463" actId="20577"/>
        <pc:sldMkLst>
          <pc:docMk/>
          <pc:sldMk cId="886269149" sldId="417"/>
        </pc:sldMkLst>
      </pc:sldChg>
      <pc:sldChg chg="mod modShow addCm modCm">
        <pc:chgData name="Ball, Mitchell" userId="eec85cbd-8a3b-4713-a927-0ef9674b5c24" providerId="ADAL" clId="{6E9ED556-D042-4921-94EE-DCBB118428FB}" dt="2024-03-07T20:16:57.290" v="464" actId="729"/>
        <pc:sldMkLst>
          <pc:docMk/>
          <pc:sldMk cId="826839765" sldId="427"/>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3:46:41.806" v="111"/>
              <pc2:cmMkLst xmlns:pc2="http://schemas.microsoft.com/office/powerpoint/2019/9/main/command">
                <pc:docMk/>
                <pc:sldMk cId="826839765" sldId="427"/>
                <pc2:cmMk id="{AFC06E55-B4E1-4400-8B5C-EEF1B055AC08}"/>
              </pc2:cmMkLst>
              <pc226:cmRplyChg chg="add">
                <pc226:chgData name="Ball, Mitchell" userId="eec85cbd-8a3b-4713-a927-0ef9674b5c24" providerId="ADAL" clId="{6E9ED556-D042-4921-94EE-DCBB118428FB}" dt="2024-03-06T23:46:41.806" v="111"/>
                <pc2:cmRplyMkLst xmlns:pc2="http://schemas.microsoft.com/office/powerpoint/2019/9/main/command">
                  <pc:docMk/>
                  <pc:sldMk cId="826839765" sldId="427"/>
                  <pc2:cmMk id="{AFC06E55-B4E1-4400-8B5C-EEF1B055AC08}"/>
                  <pc2:cmRplyMk id="{C9DCCA2F-0D65-40EF-B0C8-DEB160EEF9F3}"/>
                </pc2:cmRplyMkLst>
              </pc226:cmRplyChg>
            </pc226:cmChg>
            <pc226:cmChg xmlns:pc226="http://schemas.microsoft.com/office/powerpoint/2022/06/main/command" chg="add">
              <pc226:chgData name="Ball, Mitchell" userId="eec85cbd-8a3b-4713-a927-0ef9674b5c24" providerId="ADAL" clId="{6E9ED556-D042-4921-94EE-DCBB118428FB}" dt="2024-03-07T15:15:13.523" v="256"/>
              <pc2:cmMkLst xmlns:pc2="http://schemas.microsoft.com/office/powerpoint/2019/9/main/command">
                <pc:docMk/>
                <pc:sldMk cId="826839765" sldId="427"/>
                <pc2:cmMk id="{FB93AAC2-E531-4C92-9AD3-6CCF1DFDBCC9}"/>
              </pc2:cmMkLst>
            </pc226:cmChg>
          </p:ext>
        </pc:extLst>
      </pc:sldChg>
      <pc:sldChg chg="modCm">
        <pc:chgData name="Ball, Mitchell" userId="eec85cbd-8a3b-4713-a927-0ef9674b5c24" providerId="ADAL" clId="{6E9ED556-D042-4921-94EE-DCBB118428FB}" dt="2024-03-07T15:31:41.337" v="310"/>
        <pc:sldMkLst>
          <pc:docMk/>
          <pc:sldMk cId="3091413996" sldId="436"/>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15:31:41.337" v="310"/>
              <pc2:cmMkLst xmlns:pc2="http://schemas.microsoft.com/office/powerpoint/2019/9/main/command">
                <pc:docMk/>
                <pc:sldMk cId="3091413996" sldId="436"/>
                <pc2:cmMk id="{CEAEB518-5169-403B-823C-E885DF667E92}"/>
              </pc2:cmMkLst>
              <pc226:cmRplyChg chg="add">
                <pc226:chgData name="Ball, Mitchell" userId="eec85cbd-8a3b-4713-a927-0ef9674b5c24" providerId="ADAL" clId="{6E9ED556-D042-4921-94EE-DCBB118428FB}" dt="2024-03-07T15:31:41.337" v="310"/>
                <pc2:cmRplyMkLst xmlns:pc2="http://schemas.microsoft.com/office/powerpoint/2019/9/main/command">
                  <pc:docMk/>
                  <pc:sldMk cId="3091413996" sldId="436"/>
                  <pc2:cmMk id="{CEAEB518-5169-403B-823C-E885DF667E92}"/>
                  <pc2:cmRplyMk id="{1F27ED21-35DC-491A-AF6B-AC14EE228167}"/>
                </pc2:cmRplyMkLst>
              </pc226:cmRplyChg>
              <pc226:cmRplyChg chg="add">
                <pc226:chgData name="Ball, Mitchell" userId="eec85cbd-8a3b-4713-a927-0ef9674b5c24" providerId="ADAL" clId="{6E9ED556-D042-4921-94EE-DCBB118428FB}" dt="2024-03-07T00:06:48.984" v="174"/>
                <pc2:cmRplyMkLst xmlns:pc2="http://schemas.microsoft.com/office/powerpoint/2019/9/main/command">
                  <pc:docMk/>
                  <pc:sldMk cId="3091413996" sldId="436"/>
                  <pc2:cmMk id="{CEAEB518-5169-403B-823C-E885DF667E92}"/>
                  <pc2:cmRplyMk id="{F57AFA3C-D6B8-48AF-B61F-96ACCD0F1E63}"/>
                </pc2:cmRplyMkLst>
              </pc226:cmRplyChg>
              <pc226:cmRplyChg chg="add">
                <pc226:chgData name="Ball, Mitchell" userId="eec85cbd-8a3b-4713-a927-0ef9674b5c24" providerId="ADAL" clId="{6E9ED556-D042-4921-94EE-DCBB118428FB}" dt="2024-03-07T00:06:05.993" v="173"/>
                <pc2:cmRplyMkLst xmlns:pc2="http://schemas.microsoft.com/office/powerpoint/2019/9/main/command">
                  <pc:docMk/>
                  <pc:sldMk cId="3091413996" sldId="436"/>
                  <pc2:cmMk id="{CEAEB518-5169-403B-823C-E885DF667E92}"/>
                  <pc2:cmRplyMk id="{C43252E8-E889-4573-8258-C4CE621EB999}"/>
                </pc2:cmRplyMkLst>
              </pc226:cmRplyChg>
            </pc226:cmChg>
          </p:ext>
        </pc:extLst>
      </pc:sldChg>
      <pc:sldChg chg="addCm modCm">
        <pc:chgData name="Ball, Mitchell" userId="eec85cbd-8a3b-4713-a927-0ef9674b5c24" providerId="ADAL" clId="{6E9ED556-D042-4921-94EE-DCBB118428FB}" dt="2024-03-07T15:07:59.867" v="253"/>
        <pc:sldMkLst>
          <pc:docMk/>
          <pc:sldMk cId="1326263056" sldId="437"/>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7T15:07:59.867" v="253"/>
              <pc2:cmMkLst xmlns:pc2="http://schemas.microsoft.com/office/powerpoint/2019/9/main/command">
                <pc:docMk/>
                <pc:sldMk cId="1326263056" sldId="437"/>
                <pc2:cmMk id="{9371F24F-7BE3-49F3-B8F0-A4DACBEC9A74}"/>
              </pc2:cmMkLst>
            </pc226:cmChg>
            <pc226:cmChg xmlns:pc226="http://schemas.microsoft.com/office/powerpoint/2022/06/main/command" chg="">
              <pc226:chgData name="Ball, Mitchell" userId="eec85cbd-8a3b-4713-a927-0ef9674b5c24" providerId="ADAL" clId="{6E9ED556-D042-4921-94EE-DCBB118428FB}" dt="2024-03-06T22:27:55.946" v="103"/>
              <pc2:cmMkLst xmlns:pc2="http://schemas.microsoft.com/office/powerpoint/2019/9/main/command">
                <pc:docMk/>
                <pc:sldMk cId="1326263056" sldId="437"/>
                <pc2:cmMk id="{3C57B7CE-BA5A-4847-A216-9C490B5C5E40}"/>
              </pc2:cmMkLst>
              <pc226:cmRplyChg chg="add">
                <pc226:chgData name="Ball, Mitchell" userId="eec85cbd-8a3b-4713-a927-0ef9674b5c24" providerId="ADAL" clId="{6E9ED556-D042-4921-94EE-DCBB118428FB}" dt="2024-03-06T22:27:55.946" v="103"/>
                <pc2:cmRplyMkLst xmlns:pc2="http://schemas.microsoft.com/office/powerpoint/2019/9/main/command">
                  <pc:docMk/>
                  <pc:sldMk cId="1326263056" sldId="437"/>
                  <pc2:cmMk id="{3C57B7CE-BA5A-4847-A216-9C490B5C5E40}"/>
                  <pc2:cmRplyMk id="{B204C50B-7FF9-4C87-89B5-C4C7F096D97F}"/>
                </pc2:cmRplyMkLst>
              </pc226:cmRplyChg>
            </pc226:cmChg>
          </p:ext>
        </pc:extLst>
      </pc:sldChg>
      <pc:sldChg chg="addCm modCm modNotesTx">
        <pc:chgData name="Ball, Mitchell" userId="eec85cbd-8a3b-4713-a927-0ef9674b5c24" providerId="ADAL" clId="{6E9ED556-D042-4921-94EE-DCBB118428FB}" dt="2024-03-07T15:09:26.400" v="255"/>
        <pc:sldMkLst>
          <pc:docMk/>
          <pc:sldMk cId="120611877" sldId="442"/>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3:45:20.454" v="110"/>
              <pc2:cmMkLst xmlns:pc2="http://schemas.microsoft.com/office/powerpoint/2019/9/main/command">
                <pc:docMk/>
                <pc:sldMk cId="120611877" sldId="442"/>
                <pc2:cmMk id="{EF89032F-8898-4B03-BB7F-96ADCE82C560}"/>
              </pc2:cmMkLst>
              <pc226:cmRplyChg chg="add">
                <pc226:chgData name="Ball, Mitchell" userId="eec85cbd-8a3b-4713-a927-0ef9674b5c24" providerId="ADAL" clId="{6E9ED556-D042-4921-94EE-DCBB118428FB}" dt="2024-03-06T23:45:20.454" v="110"/>
                <pc2:cmRplyMkLst xmlns:pc2="http://schemas.microsoft.com/office/powerpoint/2019/9/main/command">
                  <pc:docMk/>
                  <pc:sldMk cId="120611877" sldId="442"/>
                  <pc2:cmMk id="{EF89032F-8898-4B03-BB7F-96ADCE82C560}"/>
                  <pc2:cmRplyMk id="{DDB4A85A-D9DD-4F4C-BFAE-2F6CC7428149}"/>
                </pc2:cmRplyMkLst>
              </pc226:cmRplyChg>
            </pc226:cmChg>
            <pc226:cmChg xmlns:pc226="http://schemas.microsoft.com/office/powerpoint/2022/06/main/command" chg="add mod">
              <pc226:chgData name="Ball, Mitchell" userId="eec85cbd-8a3b-4713-a927-0ef9674b5c24" providerId="ADAL" clId="{6E9ED556-D042-4921-94EE-DCBB118428FB}" dt="2024-03-07T15:09:26.400" v="255"/>
              <pc2:cmMkLst xmlns:pc2="http://schemas.microsoft.com/office/powerpoint/2019/9/main/command">
                <pc:docMk/>
                <pc:sldMk cId="120611877" sldId="442"/>
                <pc2:cmMk id="{55F842E4-A44F-464C-A4AC-CE608DA1AE7E}"/>
              </pc2:cmMkLst>
            </pc226:cmChg>
          </p:ext>
        </pc:extLst>
      </pc:sldChg>
      <pc:sldChg chg="modCm modNotesTx">
        <pc:chgData name="Ball, Mitchell" userId="eec85cbd-8a3b-4713-a927-0ef9674b5c24" providerId="ADAL" clId="{6E9ED556-D042-4921-94EE-DCBB118428FB}" dt="2024-03-07T15:19:48.627" v="306"/>
        <pc:sldMkLst>
          <pc:docMk/>
          <pc:sldMk cId="4057457268" sldId="444"/>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15:19:48.627" v="306"/>
              <pc2:cmMkLst xmlns:pc2="http://schemas.microsoft.com/office/powerpoint/2019/9/main/command">
                <pc:docMk/>
                <pc:sldMk cId="4057457268" sldId="444"/>
                <pc2:cmMk id="{BDCEF732-9B10-40F7-9F48-6D85764661EF}"/>
              </pc2:cmMkLst>
              <pc226:cmRplyChg chg="add">
                <pc226:chgData name="Ball, Mitchell" userId="eec85cbd-8a3b-4713-a927-0ef9674b5c24" providerId="ADAL" clId="{6E9ED556-D042-4921-94EE-DCBB118428FB}" dt="2024-03-07T15:19:48.627" v="306"/>
                <pc2:cmRplyMkLst xmlns:pc2="http://schemas.microsoft.com/office/powerpoint/2019/9/main/command">
                  <pc:docMk/>
                  <pc:sldMk cId="4057457268" sldId="444"/>
                  <pc2:cmMk id="{BDCEF732-9B10-40F7-9F48-6D85764661EF}"/>
                  <pc2:cmRplyMk id="{74B33D46-B453-4C80-9CF7-7CFC03D5A2A2}"/>
                </pc2:cmRplyMkLst>
              </pc226:cmRplyChg>
              <pc226:cmRplyChg chg="add">
                <pc226:chgData name="Ball, Mitchell" userId="eec85cbd-8a3b-4713-a927-0ef9674b5c24" providerId="ADAL" clId="{6E9ED556-D042-4921-94EE-DCBB118428FB}" dt="2024-03-06T23:51:43.261" v="113"/>
                <pc2:cmRplyMkLst xmlns:pc2="http://schemas.microsoft.com/office/powerpoint/2019/9/main/command">
                  <pc:docMk/>
                  <pc:sldMk cId="4057457268" sldId="444"/>
                  <pc2:cmMk id="{BDCEF732-9B10-40F7-9F48-6D85764661EF}"/>
                  <pc2:cmRplyMk id="{63250450-6134-4E13-A478-C8DC9E1BED80}"/>
                </pc2:cmRplyMkLst>
              </pc226:cmRplyChg>
            </pc226:cmChg>
          </p:ext>
        </pc:extLst>
      </pc:sldChg>
      <pc:sldChg chg="modCm">
        <pc:chgData name="Ball, Mitchell" userId="eec85cbd-8a3b-4713-a927-0ef9674b5c24" providerId="ADAL" clId="{6E9ED556-D042-4921-94EE-DCBB118428FB}" dt="2024-03-07T15:22:35.183" v="307"/>
        <pc:sldMkLst>
          <pc:docMk/>
          <pc:sldMk cId="2903887842" sldId="446"/>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15:22:35.183" v="307"/>
              <pc2:cmMkLst xmlns:pc2="http://schemas.microsoft.com/office/powerpoint/2019/9/main/command">
                <pc:docMk/>
                <pc:sldMk cId="2903887842" sldId="446"/>
                <pc2:cmMk id="{3474E89C-3EAB-479E-BF6D-8BF02CE55A16}"/>
              </pc2:cmMkLst>
              <pc226:cmRplyChg chg="add">
                <pc226:chgData name="Ball, Mitchell" userId="eec85cbd-8a3b-4713-a927-0ef9674b5c24" providerId="ADAL" clId="{6E9ED556-D042-4921-94EE-DCBB118428FB}" dt="2024-03-06T23:55:32.505" v="115"/>
                <pc2:cmRplyMkLst xmlns:pc2="http://schemas.microsoft.com/office/powerpoint/2019/9/main/command">
                  <pc:docMk/>
                  <pc:sldMk cId="2903887842" sldId="446"/>
                  <pc2:cmMk id="{3474E89C-3EAB-479E-BF6D-8BF02CE55A16}"/>
                  <pc2:cmRplyMk id="{D7F0E38A-08D9-4FB8-B853-1D56583DDD0B}"/>
                </pc2:cmRplyMkLst>
              </pc226:cmRplyChg>
              <pc226:cmRplyChg chg="add">
                <pc226:chgData name="Ball, Mitchell" userId="eec85cbd-8a3b-4713-a927-0ef9674b5c24" providerId="ADAL" clId="{6E9ED556-D042-4921-94EE-DCBB118428FB}" dt="2024-03-06T23:54:46.978" v="114"/>
                <pc2:cmRplyMkLst xmlns:pc2="http://schemas.microsoft.com/office/powerpoint/2019/9/main/command">
                  <pc:docMk/>
                  <pc:sldMk cId="2903887842" sldId="446"/>
                  <pc2:cmMk id="{3474E89C-3EAB-479E-BF6D-8BF02CE55A16}"/>
                  <pc2:cmRplyMk id="{64D90599-C77F-466D-BA58-6517547891A4}"/>
                </pc2:cmRplyMkLst>
              </pc226:cmRplyChg>
              <pc226:cmRplyChg chg="add">
                <pc226:chgData name="Ball, Mitchell" userId="eec85cbd-8a3b-4713-a927-0ef9674b5c24" providerId="ADAL" clId="{6E9ED556-D042-4921-94EE-DCBB118428FB}" dt="2024-03-07T15:22:35.183" v="307"/>
                <pc2:cmRplyMkLst xmlns:pc2="http://schemas.microsoft.com/office/powerpoint/2019/9/main/command">
                  <pc:docMk/>
                  <pc:sldMk cId="2903887842" sldId="446"/>
                  <pc2:cmMk id="{3474E89C-3EAB-479E-BF6D-8BF02CE55A16}"/>
                  <pc2:cmRplyMk id="{D4F00FFA-986A-4AEB-8B16-160E8BE2F639}"/>
                </pc2:cmRplyMkLst>
              </pc226:cmRplyChg>
            </pc226:cmChg>
          </p:ext>
        </pc:extLst>
      </pc:sldChg>
      <pc:sldChg chg="modSp mod addCm">
        <pc:chgData name="Ball, Mitchell" userId="eec85cbd-8a3b-4713-a927-0ef9674b5c24" providerId="ADAL" clId="{6E9ED556-D042-4921-94EE-DCBB118428FB}" dt="2024-03-06T22:07:08.327" v="63"/>
        <pc:sldMkLst>
          <pc:docMk/>
          <pc:sldMk cId="3869499895" sldId="448"/>
        </pc:sldMkLst>
        <pc:spChg chg="mod">
          <ac:chgData name="Ball, Mitchell" userId="eec85cbd-8a3b-4713-a927-0ef9674b5c24" providerId="ADAL" clId="{6E9ED556-D042-4921-94EE-DCBB118428FB}" dt="2024-03-06T22:06:57.717" v="62" actId="20577"/>
          <ac:spMkLst>
            <pc:docMk/>
            <pc:sldMk cId="3869499895" sldId="448"/>
            <ac:spMk id="2" creationId="{D3201268-222C-4341-BF66-D4CAD0DF0F78}"/>
          </ac:spMkLst>
        </pc:spChg>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6T22:07:08.327" v="63"/>
              <pc2:cmMkLst xmlns:pc2="http://schemas.microsoft.com/office/powerpoint/2019/9/main/command">
                <pc:docMk/>
                <pc:sldMk cId="3869499895" sldId="448"/>
                <pc2:cmMk id="{91B18C26-D833-4A8A-8F99-DEC2540072CC}"/>
              </pc2:cmMkLst>
            </pc226:cmChg>
          </p:ext>
        </pc:extLst>
      </pc:sldChg>
      <pc:sldChg chg="modCm">
        <pc:chgData name="Ball, Mitchell" userId="eec85cbd-8a3b-4713-a927-0ef9674b5c24" providerId="ADAL" clId="{6E9ED556-D042-4921-94EE-DCBB118428FB}" dt="2024-03-06T22:19:57.837" v="84"/>
        <pc:sldMkLst>
          <pc:docMk/>
          <pc:sldMk cId="1102934509" sldId="450"/>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2:19:57.837" v="84"/>
              <pc2:cmMkLst xmlns:pc2="http://schemas.microsoft.com/office/powerpoint/2019/9/main/command">
                <pc:docMk/>
                <pc:sldMk cId="1102934509" sldId="450"/>
                <pc2:cmMk id="{8E095B54-B09A-4BD1-8017-648830289D7D}"/>
              </pc2:cmMkLst>
              <pc226:cmRplyChg chg="add">
                <pc226:chgData name="Ball, Mitchell" userId="eec85cbd-8a3b-4713-a927-0ef9674b5c24" providerId="ADAL" clId="{6E9ED556-D042-4921-94EE-DCBB118428FB}" dt="2024-03-06T22:19:57.837" v="84"/>
                <pc2:cmRplyMkLst xmlns:pc2="http://schemas.microsoft.com/office/powerpoint/2019/9/main/command">
                  <pc:docMk/>
                  <pc:sldMk cId="1102934509" sldId="450"/>
                  <pc2:cmMk id="{8E095B54-B09A-4BD1-8017-648830289D7D}"/>
                  <pc2:cmRplyMk id="{919D18EC-A94C-4C7D-B966-2CCC8981BE4C}"/>
                </pc2:cmRplyMkLst>
              </pc226:cmRplyChg>
            </pc226:cmChg>
          </p:ext>
        </pc:extLst>
      </pc:sldChg>
      <pc:sldChg chg="addCm modNotesTx">
        <pc:chgData name="Ball, Mitchell" userId="eec85cbd-8a3b-4713-a927-0ef9674b5c24" providerId="ADAL" clId="{6E9ED556-D042-4921-94EE-DCBB118428FB}" dt="2024-03-07T19:50:13.924" v="418" actId="20577"/>
        <pc:sldMkLst>
          <pc:docMk/>
          <pc:sldMk cId="3260175569" sldId="454"/>
        </pc:sldMkLst>
        <pc:extLst>
          <p:ext xmlns:p="http://schemas.openxmlformats.org/presentationml/2006/main" uri="{D6D511B9-2390-475A-947B-AFAB55BFBCF1}">
            <pc226:cmChg xmlns:pc226="http://schemas.microsoft.com/office/powerpoint/2022/06/main/command" chg="add">
              <pc226:chgData name="Ball, Mitchell" userId="eec85cbd-8a3b-4713-a927-0ef9674b5c24" providerId="ADAL" clId="{6E9ED556-D042-4921-94EE-DCBB118428FB}" dt="2024-03-06T22:05:37.414" v="8"/>
              <pc2:cmMkLst xmlns:pc2="http://schemas.microsoft.com/office/powerpoint/2019/9/main/command">
                <pc:docMk/>
                <pc:sldMk cId="3260175569" sldId="454"/>
                <pc2:cmMk id="{56767A74-CE9C-40FF-918A-D982D1C529A4}"/>
              </pc2:cmMkLst>
            </pc226:cmChg>
          </p:ext>
        </pc:extLst>
      </pc:sldChg>
      <pc:sldChg chg="modCm">
        <pc:chgData name="Ball, Mitchell" userId="eec85cbd-8a3b-4713-a927-0ef9674b5c24" providerId="ADAL" clId="{6E9ED556-D042-4921-94EE-DCBB118428FB}" dt="2024-03-06T22:14:31.965" v="80"/>
        <pc:sldMkLst>
          <pc:docMk/>
          <pc:sldMk cId="3179679837" sldId="456"/>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2:14:31.965" v="80"/>
              <pc2:cmMkLst xmlns:pc2="http://schemas.microsoft.com/office/powerpoint/2019/9/main/command">
                <pc:docMk/>
                <pc:sldMk cId="3179679837" sldId="456"/>
                <pc2:cmMk id="{9C0E9D00-243E-4C7E-B76E-517EE04BF44A}"/>
              </pc2:cmMkLst>
              <pc226:cmRplyChg chg="add">
                <pc226:chgData name="Ball, Mitchell" userId="eec85cbd-8a3b-4713-a927-0ef9674b5c24" providerId="ADAL" clId="{6E9ED556-D042-4921-94EE-DCBB118428FB}" dt="2024-03-06T22:14:31.965" v="80"/>
                <pc2:cmRplyMkLst xmlns:pc2="http://schemas.microsoft.com/office/powerpoint/2019/9/main/command">
                  <pc:docMk/>
                  <pc:sldMk cId="3179679837" sldId="456"/>
                  <pc2:cmMk id="{9C0E9D00-243E-4C7E-B76E-517EE04BF44A}"/>
                  <pc2:cmRplyMk id="{08567045-15A7-4DF4-A2F3-67F8351F3C66}"/>
                </pc2:cmRplyMkLst>
              </pc226:cmRplyChg>
            </pc226:cmChg>
          </p:ext>
        </pc:extLst>
      </pc:sldChg>
      <pc:sldChg chg="modCm">
        <pc:chgData name="Ball, Mitchell" userId="eec85cbd-8a3b-4713-a927-0ef9674b5c24" providerId="ADAL" clId="{6E9ED556-D042-4921-94EE-DCBB118428FB}" dt="2024-03-06T22:21:52.446" v="85"/>
        <pc:sldMkLst>
          <pc:docMk/>
          <pc:sldMk cId="2226861251" sldId="457"/>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2:21:52.446" v="85"/>
              <pc2:cmMkLst xmlns:pc2="http://schemas.microsoft.com/office/powerpoint/2019/9/main/command">
                <pc:docMk/>
                <pc:sldMk cId="2226861251" sldId="457"/>
                <pc2:cmMk id="{7EEFE33D-74A0-480F-931C-E2CDB8215953}"/>
              </pc2:cmMkLst>
              <pc226:cmRplyChg chg="add">
                <pc226:chgData name="Ball, Mitchell" userId="eec85cbd-8a3b-4713-a927-0ef9674b5c24" providerId="ADAL" clId="{6E9ED556-D042-4921-94EE-DCBB118428FB}" dt="2024-03-06T22:21:52.446" v="85"/>
                <pc2:cmRplyMkLst xmlns:pc2="http://schemas.microsoft.com/office/powerpoint/2019/9/main/command">
                  <pc:docMk/>
                  <pc:sldMk cId="2226861251" sldId="457"/>
                  <pc2:cmMk id="{7EEFE33D-74A0-480F-931C-E2CDB8215953}"/>
                  <pc2:cmRplyMk id="{3635C5C8-2406-49EA-85F1-9DDDB4593EDB}"/>
                </pc2:cmRplyMkLst>
              </pc226:cmRplyChg>
            </pc226:cmChg>
          </p:ext>
        </pc:extLst>
      </pc:sldChg>
      <pc:sldChg chg="modSp mod">
        <pc:chgData name="Ball, Mitchell" userId="eec85cbd-8a3b-4713-a927-0ef9674b5c24" providerId="ADAL" clId="{6E9ED556-D042-4921-94EE-DCBB118428FB}" dt="2024-03-07T00:05:22" v="170" actId="20577"/>
        <pc:sldMkLst>
          <pc:docMk/>
          <pc:sldMk cId="932762938" sldId="462"/>
        </pc:sldMkLst>
        <pc:spChg chg="mod">
          <ac:chgData name="Ball, Mitchell" userId="eec85cbd-8a3b-4713-a927-0ef9674b5c24" providerId="ADAL" clId="{6E9ED556-D042-4921-94EE-DCBB118428FB}" dt="2024-03-07T00:05:22" v="170" actId="20577"/>
          <ac:spMkLst>
            <pc:docMk/>
            <pc:sldMk cId="932762938" sldId="462"/>
            <ac:spMk id="15" creationId="{0BABDF5B-D4D2-484A-BBA6-CCD2E0F2C3F9}"/>
          </ac:spMkLst>
        </pc:spChg>
      </pc:sldChg>
      <pc:sldChg chg="modSp mod">
        <pc:chgData name="Ball, Mitchell" userId="eec85cbd-8a3b-4713-a927-0ef9674b5c24" providerId="ADAL" clId="{6E9ED556-D042-4921-94EE-DCBB118428FB}" dt="2024-03-07T00:05:34.057" v="171"/>
        <pc:sldMkLst>
          <pc:docMk/>
          <pc:sldMk cId="382725977" sldId="463"/>
        </pc:sldMkLst>
        <pc:spChg chg="mod">
          <ac:chgData name="Ball, Mitchell" userId="eec85cbd-8a3b-4713-a927-0ef9674b5c24" providerId="ADAL" clId="{6E9ED556-D042-4921-94EE-DCBB118428FB}" dt="2024-03-07T00:05:34.057" v="171"/>
          <ac:spMkLst>
            <pc:docMk/>
            <pc:sldMk cId="382725977" sldId="463"/>
            <ac:spMk id="5" creationId="{D45A3FD8-88C7-5788-5F49-DA27C236781D}"/>
          </ac:spMkLst>
        </pc:spChg>
      </pc:sldChg>
      <pc:sldChg chg="modSp mod modCm">
        <pc:chgData name="Ball, Mitchell" userId="eec85cbd-8a3b-4713-a927-0ef9674b5c24" providerId="ADAL" clId="{6E9ED556-D042-4921-94EE-DCBB118428FB}" dt="2024-03-07T15:39:39.783" v="315" actId="6549"/>
        <pc:sldMkLst>
          <pc:docMk/>
          <pc:sldMk cId="3959068366" sldId="466"/>
        </pc:sldMkLst>
        <pc:graphicFrameChg chg="modGraphic">
          <ac:chgData name="Ball, Mitchell" userId="eec85cbd-8a3b-4713-a927-0ef9674b5c24" providerId="ADAL" clId="{6E9ED556-D042-4921-94EE-DCBB118428FB}" dt="2024-03-07T15:39:39.783" v="315" actId="6549"/>
          <ac:graphicFrameMkLst>
            <pc:docMk/>
            <pc:sldMk cId="3959068366" sldId="466"/>
            <ac:graphicFrameMk id="8" creationId="{9885EF1F-BA20-1D39-7956-4ADD4AC64C20}"/>
          </ac:graphicFrameMkLst>
        </pc:graphicFrame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00:18:03.345" v="180"/>
              <pc2:cmMkLst xmlns:pc2="http://schemas.microsoft.com/office/powerpoint/2019/9/main/command">
                <pc:docMk/>
                <pc:sldMk cId="3959068366" sldId="466"/>
                <pc2:cmMk id="{1B930C08-E6D4-4B75-BB7E-259875E42396}"/>
              </pc2:cmMkLst>
              <pc226:cmRplyChg chg="add">
                <pc226:chgData name="Ball, Mitchell" userId="eec85cbd-8a3b-4713-a927-0ef9674b5c24" providerId="ADAL" clId="{6E9ED556-D042-4921-94EE-DCBB118428FB}" dt="2024-03-07T00:18:03.345" v="180"/>
                <pc2:cmRplyMkLst xmlns:pc2="http://schemas.microsoft.com/office/powerpoint/2019/9/main/command">
                  <pc:docMk/>
                  <pc:sldMk cId="3959068366" sldId="466"/>
                  <pc2:cmMk id="{1B930C08-E6D4-4B75-BB7E-259875E42396}"/>
                  <pc2:cmRplyMk id="{AA68E787-A680-4AE3-AF1A-F7F77E12C118}"/>
                </pc2:cmRplyMkLst>
              </pc226:cmRplyChg>
              <pc226:cmRplyChg chg="add">
                <pc226:chgData name="Ball, Mitchell" userId="eec85cbd-8a3b-4713-a927-0ef9674b5c24" providerId="ADAL" clId="{6E9ED556-D042-4921-94EE-DCBB118428FB}" dt="2024-03-07T00:17:30.030" v="179"/>
                <pc2:cmRplyMkLst xmlns:pc2="http://schemas.microsoft.com/office/powerpoint/2019/9/main/command">
                  <pc:docMk/>
                  <pc:sldMk cId="3959068366" sldId="466"/>
                  <pc2:cmMk id="{1B930C08-E6D4-4B75-BB7E-259875E42396}"/>
                  <pc2:cmRplyMk id="{C9016188-0DE6-4CBC-BF85-64082E7C147B}"/>
                </pc2:cmRplyMkLst>
              </pc226:cmRplyChg>
            </pc226:cmChg>
          </p:ext>
        </pc:extLst>
      </pc:sldChg>
      <pc:sldChg chg="modCm">
        <pc:chgData name="Ball, Mitchell" userId="eec85cbd-8a3b-4713-a927-0ef9674b5c24" providerId="ADAL" clId="{6E9ED556-D042-4921-94EE-DCBB118428FB}" dt="2024-03-07T15:34:25.581" v="311"/>
        <pc:sldMkLst>
          <pc:docMk/>
          <pc:sldMk cId="2830142744" sldId="469"/>
        </pc:sldMkLst>
        <pc:extLst>
          <p:ext xmlns:p="http://schemas.openxmlformats.org/presentationml/2006/main" uri="{D6D511B9-2390-475A-947B-AFAB55BFBCF1}">
            <pc226:cmChg xmlns:pc226="http://schemas.microsoft.com/office/powerpoint/2022/06/main/command" chg="mod modTsk">
              <pc226:chgData name="Ball, Mitchell" userId="eec85cbd-8a3b-4713-a927-0ef9674b5c24" providerId="ADAL" clId="{6E9ED556-D042-4921-94EE-DCBB118428FB}" dt="2024-03-07T15:34:25.581" v="311"/>
              <pc2:cmMkLst xmlns:pc2="http://schemas.microsoft.com/office/powerpoint/2019/9/main/command">
                <pc:docMk/>
                <pc:sldMk cId="2830142744" sldId="469"/>
                <pc2:cmMk id="{4BCBC848-C808-445D-88FB-9DBE9E5F73A2}"/>
              </pc2:cmMkLst>
              <pc226:cmRplyChg chg="add">
                <pc226:chgData name="Ball, Mitchell" userId="eec85cbd-8a3b-4713-a927-0ef9674b5c24" providerId="ADAL" clId="{6E9ED556-D042-4921-94EE-DCBB118428FB}" dt="2024-03-07T15:34:25.581" v="311"/>
                <pc2:cmRplyMkLst xmlns:pc2="http://schemas.microsoft.com/office/powerpoint/2019/9/main/command">
                  <pc:docMk/>
                  <pc:sldMk cId="2830142744" sldId="469"/>
                  <pc2:cmMk id="{4BCBC848-C808-445D-88FB-9DBE9E5F73A2}"/>
                  <pc2:cmRplyMk id="{DEF8E564-BC73-4CDC-A5A6-B9718A8EB2E4}"/>
                </pc2:cmRplyMkLst>
              </pc226:cmRplyChg>
              <pc226:cmRplyChg chg="add">
                <pc226:chgData name="Ball, Mitchell" userId="eec85cbd-8a3b-4713-a927-0ef9674b5c24" providerId="ADAL" clId="{6E9ED556-D042-4921-94EE-DCBB118428FB}" dt="2024-03-07T00:14:01.024" v="176"/>
                <pc2:cmRplyMkLst xmlns:pc2="http://schemas.microsoft.com/office/powerpoint/2019/9/main/command">
                  <pc:docMk/>
                  <pc:sldMk cId="2830142744" sldId="469"/>
                  <pc2:cmMk id="{4BCBC848-C808-445D-88FB-9DBE9E5F73A2}"/>
                  <pc2:cmRplyMk id="{5591216B-A5C7-4CC2-B090-6C6F399B22F6}"/>
                </pc2:cmRplyMkLst>
              </pc226:cmRplyChg>
            </pc226:cmChg>
          </p:ext>
        </pc:extLst>
      </pc:sldChg>
      <pc:sldChg chg="modSp mod modCm">
        <pc:chgData name="Ball, Mitchell" userId="eec85cbd-8a3b-4713-a927-0ef9674b5c24" providerId="ADAL" clId="{6E9ED556-D042-4921-94EE-DCBB118428FB}" dt="2024-03-07T15:44:57.017" v="363" actId="20577"/>
        <pc:sldMkLst>
          <pc:docMk/>
          <pc:sldMk cId="2122055691" sldId="470"/>
        </pc:sldMkLst>
        <pc:spChg chg="mod">
          <ac:chgData name="Ball, Mitchell" userId="eec85cbd-8a3b-4713-a927-0ef9674b5c24" providerId="ADAL" clId="{6E9ED556-D042-4921-94EE-DCBB118428FB}" dt="2024-03-07T15:44:57.017" v="363" actId="20577"/>
          <ac:spMkLst>
            <pc:docMk/>
            <pc:sldMk cId="2122055691" sldId="470"/>
            <ac:spMk id="4" creationId="{41B785EE-2242-4EC6-BD10-3861A1B555A3}"/>
          </ac:spMkLst>
        </pc:sp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00:22:15.940" v="181"/>
              <pc2:cmMkLst xmlns:pc2="http://schemas.microsoft.com/office/powerpoint/2019/9/main/command">
                <pc:docMk/>
                <pc:sldMk cId="2122055691" sldId="470"/>
                <pc2:cmMk id="{BD26AE5D-4D57-4850-BEDF-E8DCB659B0A6}"/>
              </pc2:cmMkLst>
              <pc226:cmRplyChg chg="add">
                <pc226:chgData name="Ball, Mitchell" userId="eec85cbd-8a3b-4713-a927-0ef9674b5c24" providerId="ADAL" clId="{6E9ED556-D042-4921-94EE-DCBB118428FB}" dt="2024-03-07T00:22:15.940" v="181"/>
                <pc2:cmRplyMkLst xmlns:pc2="http://schemas.microsoft.com/office/powerpoint/2019/9/main/command">
                  <pc:docMk/>
                  <pc:sldMk cId="2122055691" sldId="470"/>
                  <pc2:cmMk id="{BD26AE5D-4D57-4850-BEDF-E8DCB659B0A6}"/>
                  <pc2:cmRplyMk id="{7E7E23E5-5822-4379-945A-CBD1A1709E8C}"/>
                </pc2:cmRplyMkLst>
              </pc226:cmRplyChg>
            </pc226:cmChg>
          </p:ext>
        </pc:extLst>
      </pc:sldChg>
      <pc:sldChg chg="modSp mod">
        <pc:chgData name="Ball, Mitchell" userId="eec85cbd-8a3b-4713-a927-0ef9674b5c24" providerId="ADAL" clId="{6E9ED556-D042-4921-94EE-DCBB118428FB}" dt="2024-03-06T22:23:53.210" v="101" actId="20577"/>
        <pc:sldMkLst>
          <pc:docMk/>
          <pc:sldMk cId="2000484028" sldId="471"/>
        </pc:sldMkLst>
        <pc:graphicFrameChg chg="modGraphic">
          <ac:chgData name="Ball, Mitchell" userId="eec85cbd-8a3b-4713-a927-0ef9674b5c24" providerId="ADAL" clId="{6E9ED556-D042-4921-94EE-DCBB118428FB}" dt="2024-03-06T22:23:53.210" v="101" actId="20577"/>
          <ac:graphicFrameMkLst>
            <pc:docMk/>
            <pc:sldMk cId="2000484028" sldId="471"/>
            <ac:graphicFrameMk id="14" creationId="{7AC8BE6A-CA19-4D5D-88D6-E11126A32FFE}"/>
          </ac:graphicFrameMkLst>
        </pc:graphicFrameChg>
      </pc:sldChg>
      <pc:sldChg chg="modCm">
        <pc:chgData name="Ball, Mitchell" userId="eec85cbd-8a3b-4713-a927-0ef9674b5c24" providerId="ADAL" clId="{6E9ED556-D042-4921-94EE-DCBB118428FB}" dt="2024-03-07T00:12:56.766" v="175"/>
        <pc:sldMkLst>
          <pc:docMk/>
          <pc:sldMk cId="1831985413" sldId="476"/>
        </pc:sldMkLst>
        <pc:extLst>
          <p:ext xmlns:p="http://schemas.openxmlformats.org/presentationml/2006/main" uri="{D6D511B9-2390-475A-947B-AFAB55BFBCF1}">
            <pc226:cmChg xmlns:pc226="http://schemas.microsoft.com/office/powerpoint/2022/06/main/command" chg="mod modTsk">
              <pc226:chgData name="Ball, Mitchell" userId="eec85cbd-8a3b-4713-a927-0ef9674b5c24" providerId="ADAL" clId="{6E9ED556-D042-4921-94EE-DCBB118428FB}" dt="2024-03-07T00:12:56.766" v="175"/>
              <pc2:cmMkLst xmlns:pc2="http://schemas.microsoft.com/office/powerpoint/2019/9/main/command">
                <pc:docMk/>
                <pc:sldMk cId="1831985413" sldId="476"/>
                <pc2:cmMk id="{4DDDF212-66F2-4289-9AD6-7A20B82E4336}"/>
              </pc2:cmMkLst>
              <pc226:cmRplyChg chg="add">
                <pc226:chgData name="Ball, Mitchell" userId="eec85cbd-8a3b-4713-a927-0ef9674b5c24" providerId="ADAL" clId="{6E9ED556-D042-4921-94EE-DCBB118428FB}" dt="2024-03-07T00:12:56.766" v="175"/>
                <pc2:cmRplyMkLst xmlns:pc2="http://schemas.microsoft.com/office/powerpoint/2019/9/main/command">
                  <pc:docMk/>
                  <pc:sldMk cId="1831985413" sldId="476"/>
                  <pc2:cmMk id="{4DDDF212-66F2-4289-9AD6-7A20B82E4336}"/>
                  <pc2:cmRplyMk id="{720A62E8-2A84-4A16-81DD-9A692794BCA8}"/>
                </pc2:cmRplyMkLst>
              </pc226:cmRplyChg>
            </pc226:cmChg>
          </p:ext>
        </pc:extLst>
      </pc:sldChg>
      <pc:sldChg chg="modCm">
        <pc:chgData name="Ball, Mitchell" userId="eec85cbd-8a3b-4713-a927-0ef9674b5c24" providerId="ADAL" clId="{6E9ED556-D042-4921-94EE-DCBB118428FB}" dt="2024-03-07T15:17:12.064" v="257"/>
        <pc:sldMkLst>
          <pc:docMk/>
          <pc:sldMk cId="1629499834" sldId="477"/>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15:17:12.064" v="257"/>
              <pc2:cmMkLst xmlns:pc2="http://schemas.microsoft.com/office/powerpoint/2019/9/main/command">
                <pc:docMk/>
                <pc:sldMk cId="1629499834" sldId="477"/>
                <pc2:cmMk id="{97E88EF2-0755-4661-B947-5AC9B43D7761}"/>
              </pc2:cmMkLst>
              <pc226:cmRplyChg chg="add">
                <pc226:chgData name="Ball, Mitchell" userId="eec85cbd-8a3b-4713-a927-0ef9674b5c24" providerId="ADAL" clId="{6E9ED556-D042-4921-94EE-DCBB118428FB}" dt="2024-03-07T15:17:12.064" v="257"/>
                <pc2:cmRplyMkLst xmlns:pc2="http://schemas.microsoft.com/office/powerpoint/2019/9/main/command">
                  <pc:docMk/>
                  <pc:sldMk cId="1629499834" sldId="477"/>
                  <pc2:cmMk id="{97E88EF2-0755-4661-B947-5AC9B43D7761}"/>
                  <pc2:cmRplyMk id="{A1013938-5761-4FFC-A804-FEE13607C692}"/>
                </pc2:cmRplyMkLst>
              </pc226:cmRplyChg>
              <pc226:cmRplyChg chg="add">
                <pc226:chgData name="Ball, Mitchell" userId="eec85cbd-8a3b-4713-a927-0ef9674b5c24" providerId="ADAL" clId="{6E9ED556-D042-4921-94EE-DCBB118428FB}" dt="2024-03-06T23:47:47.476" v="112"/>
                <pc2:cmRplyMkLst xmlns:pc2="http://schemas.microsoft.com/office/powerpoint/2019/9/main/command">
                  <pc:docMk/>
                  <pc:sldMk cId="1629499834" sldId="477"/>
                  <pc2:cmMk id="{97E88EF2-0755-4661-B947-5AC9B43D7761}"/>
                  <pc2:cmRplyMk id="{195F53E3-6CBD-4390-9C17-A96D7B2764A1}"/>
                </pc2:cmRplyMkLst>
              </pc226:cmRplyChg>
            </pc226:cmChg>
          </p:ext>
        </pc:extLst>
      </pc:sldChg>
      <pc:sldChg chg="modSp mod">
        <pc:chgData name="Ball, Mitchell" userId="eec85cbd-8a3b-4713-a927-0ef9674b5c24" providerId="ADAL" clId="{6E9ED556-D042-4921-94EE-DCBB118428FB}" dt="2024-03-07T15:47:51.326" v="377" actId="20577"/>
        <pc:sldMkLst>
          <pc:docMk/>
          <pc:sldMk cId="660701789" sldId="492"/>
        </pc:sldMkLst>
        <pc:spChg chg="mod">
          <ac:chgData name="Ball, Mitchell" userId="eec85cbd-8a3b-4713-a927-0ef9674b5c24" providerId="ADAL" clId="{6E9ED556-D042-4921-94EE-DCBB118428FB}" dt="2024-03-07T15:47:51.326" v="377" actId="20577"/>
          <ac:spMkLst>
            <pc:docMk/>
            <pc:sldMk cId="660701789" sldId="492"/>
            <ac:spMk id="5" creationId="{1C6875A9-25AC-4ED6-8CD8-6D676EFD56BB}"/>
          </ac:spMkLst>
        </pc:spChg>
      </pc:sldChg>
      <pc:sldChg chg="modCm modNotesTx">
        <pc:chgData name="Ball, Mitchell" userId="eec85cbd-8a3b-4713-a927-0ef9674b5c24" providerId="ADAL" clId="{6E9ED556-D042-4921-94EE-DCBB118428FB}" dt="2024-03-07T15:35:48.107" v="313" actId="20577"/>
        <pc:sldMkLst>
          <pc:docMk/>
          <pc:sldMk cId="2629418037" sldId="496"/>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7T00:15:03.149" v="177"/>
              <pc2:cmMkLst xmlns:pc2="http://schemas.microsoft.com/office/powerpoint/2019/9/main/command">
                <pc:docMk/>
                <pc:sldMk cId="2629418037" sldId="496"/>
                <pc2:cmMk id="{CEB5C5A5-AD71-4FAD-A732-0237734F1EBD}"/>
              </pc2:cmMkLst>
              <pc226:cmRplyChg chg="add">
                <pc226:chgData name="Ball, Mitchell" userId="eec85cbd-8a3b-4713-a927-0ef9674b5c24" providerId="ADAL" clId="{6E9ED556-D042-4921-94EE-DCBB118428FB}" dt="2024-03-07T00:15:03.149" v="177"/>
                <pc2:cmRplyMkLst xmlns:pc2="http://schemas.microsoft.com/office/powerpoint/2019/9/main/command">
                  <pc:docMk/>
                  <pc:sldMk cId="2629418037" sldId="496"/>
                  <pc2:cmMk id="{CEB5C5A5-AD71-4FAD-A732-0237734F1EBD}"/>
                  <pc2:cmRplyMk id="{11083550-04DB-4798-ACAF-0F9A180AD3DB}"/>
                </pc2:cmRplyMkLst>
              </pc226:cmRplyChg>
            </pc226:cmChg>
          </p:ext>
        </pc:extLst>
      </pc:sldChg>
      <pc:sldChg chg="modSp mod">
        <pc:chgData name="Ball, Mitchell" userId="eec85cbd-8a3b-4713-a927-0ef9674b5c24" providerId="ADAL" clId="{6E9ED556-D042-4921-94EE-DCBB118428FB}" dt="2024-03-07T14:57:49.251" v="252" actId="1036"/>
        <pc:sldMkLst>
          <pc:docMk/>
          <pc:sldMk cId="752352359" sldId="501"/>
        </pc:sldMkLst>
        <pc:graphicFrameChg chg="mod">
          <ac:chgData name="Ball, Mitchell" userId="eec85cbd-8a3b-4713-a927-0ef9674b5c24" providerId="ADAL" clId="{6E9ED556-D042-4921-94EE-DCBB118428FB}" dt="2024-03-07T14:57:49.251" v="252" actId="1036"/>
          <ac:graphicFrameMkLst>
            <pc:docMk/>
            <pc:sldMk cId="752352359" sldId="501"/>
            <ac:graphicFrameMk id="4" creationId="{65A8FB73-2965-C773-4557-9EF73BF80598}"/>
          </ac:graphicFrameMkLst>
        </pc:graphicFrameChg>
      </pc:sldChg>
      <pc:sldChg chg="modNotesTx">
        <pc:chgData name="Ball, Mitchell" userId="eec85cbd-8a3b-4713-a927-0ef9674b5c24" providerId="ADAL" clId="{6E9ED556-D042-4921-94EE-DCBB118428FB}" dt="2024-03-06T22:17:30.704" v="83"/>
        <pc:sldMkLst>
          <pc:docMk/>
          <pc:sldMk cId="4028679123" sldId="504"/>
        </pc:sldMkLst>
      </pc:sldChg>
      <pc:sldChg chg="modSp mod modCm">
        <pc:chgData name="Ball, Mitchell" userId="eec85cbd-8a3b-4713-a927-0ef9674b5c24" providerId="ADAL" clId="{6E9ED556-D042-4921-94EE-DCBB118428FB}" dt="2024-03-07T15:22:57.713" v="309" actId="27636"/>
        <pc:sldMkLst>
          <pc:docMk/>
          <pc:sldMk cId="1947298837" sldId="505"/>
        </pc:sldMkLst>
        <pc:spChg chg="mod">
          <ac:chgData name="Ball, Mitchell" userId="eec85cbd-8a3b-4713-a927-0ef9674b5c24" providerId="ADAL" clId="{6E9ED556-D042-4921-94EE-DCBB118428FB}" dt="2024-03-07T15:22:57.713" v="309" actId="27636"/>
          <ac:spMkLst>
            <pc:docMk/>
            <pc:sldMk cId="1947298837" sldId="505"/>
            <ac:spMk id="3" creationId="{00000000-0000-0000-0000-000000000000}"/>
          </ac:spMkLst>
        </pc:spChg>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3:57:09.338" v="116"/>
              <pc2:cmMkLst xmlns:pc2="http://schemas.microsoft.com/office/powerpoint/2019/9/main/command">
                <pc:docMk/>
                <pc:sldMk cId="1947298837" sldId="505"/>
                <pc2:cmMk id="{13C1B61C-292E-46B4-82F4-2DEC7CF08176}"/>
              </pc2:cmMkLst>
              <pc226:cmRplyChg chg="add">
                <pc226:chgData name="Ball, Mitchell" userId="eec85cbd-8a3b-4713-a927-0ef9674b5c24" providerId="ADAL" clId="{6E9ED556-D042-4921-94EE-DCBB118428FB}" dt="2024-03-06T23:57:09.338" v="116"/>
                <pc2:cmRplyMkLst xmlns:pc2="http://schemas.microsoft.com/office/powerpoint/2019/9/main/command">
                  <pc:docMk/>
                  <pc:sldMk cId="1947298837" sldId="505"/>
                  <pc2:cmMk id="{13C1B61C-292E-46B4-82F4-2DEC7CF08176}"/>
                  <pc2:cmRplyMk id="{8CBD8FF1-20A1-419B-89AA-966577B8204E}"/>
                </pc2:cmRplyMkLst>
              </pc226:cmRplyChg>
            </pc226:cmChg>
          </p:ext>
        </pc:extLst>
      </pc:sldChg>
      <pc:sldChg chg="modSp mod">
        <pc:chgData name="Ball, Mitchell" userId="eec85cbd-8a3b-4713-a927-0ef9674b5c24" providerId="ADAL" clId="{6E9ED556-D042-4921-94EE-DCBB118428FB}" dt="2024-03-07T00:05:06.005" v="137" actId="6549"/>
        <pc:sldMkLst>
          <pc:docMk/>
          <pc:sldMk cId="1848616678" sldId="506"/>
        </pc:sldMkLst>
        <pc:spChg chg="mod">
          <ac:chgData name="Ball, Mitchell" userId="eec85cbd-8a3b-4713-a927-0ef9674b5c24" providerId="ADAL" clId="{6E9ED556-D042-4921-94EE-DCBB118428FB}" dt="2024-03-07T00:05:06.005" v="137" actId="6549"/>
          <ac:spMkLst>
            <pc:docMk/>
            <pc:sldMk cId="1848616678" sldId="506"/>
            <ac:spMk id="4" creationId="{2746075A-11C8-7AA9-E14E-E9D10C1011A0}"/>
          </ac:spMkLst>
        </pc:spChg>
      </pc:sldChg>
      <pc:sldChg chg="modSp mod">
        <pc:chgData name="Ball, Mitchell" userId="eec85cbd-8a3b-4713-a927-0ef9674b5c24" providerId="ADAL" clId="{6E9ED556-D042-4921-94EE-DCBB118428FB}" dt="2024-03-07T00:05:39.540" v="172"/>
        <pc:sldMkLst>
          <pc:docMk/>
          <pc:sldMk cId="4290062161" sldId="507"/>
        </pc:sldMkLst>
        <pc:spChg chg="mod">
          <ac:chgData name="Ball, Mitchell" userId="eec85cbd-8a3b-4713-a927-0ef9674b5c24" providerId="ADAL" clId="{6E9ED556-D042-4921-94EE-DCBB118428FB}" dt="2024-03-07T00:05:39.540" v="172"/>
          <ac:spMkLst>
            <pc:docMk/>
            <pc:sldMk cId="4290062161" sldId="507"/>
            <ac:spMk id="5" creationId="{FA8ED147-1490-D69D-8AE6-B59E309C65F5}"/>
          </ac:spMkLst>
        </pc:spChg>
      </pc:sldChg>
      <pc:sldChg chg="modCm">
        <pc:chgData name="Ball, Mitchell" userId="eec85cbd-8a3b-4713-a927-0ef9674b5c24" providerId="ADAL" clId="{6E9ED556-D042-4921-94EE-DCBB118428FB}" dt="2024-03-06T22:26:01.031" v="102"/>
        <pc:sldMkLst>
          <pc:docMk/>
          <pc:sldMk cId="2559001902" sldId="509"/>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2:26:01.031" v="102"/>
              <pc2:cmMkLst xmlns:pc2="http://schemas.microsoft.com/office/powerpoint/2019/9/main/command">
                <pc:docMk/>
                <pc:sldMk cId="2559001902" sldId="509"/>
                <pc2:cmMk id="{325E398C-3D4D-49EF-A32C-6D0EB3E7190B}"/>
              </pc2:cmMkLst>
              <pc226:cmRplyChg chg="add">
                <pc226:chgData name="Ball, Mitchell" userId="eec85cbd-8a3b-4713-a927-0ef9674b5c24" providerId="ADAL" clId="{6E9ED556-D042-4921-94EE-DCBB118428FB}" dt="2024-03-06T22:26:01.031" v="102"/>
                <pc2:cmRplyMkLst xmlns:pc2="http://schemas.microsoft.com/office/powerpoint/2019/9/main/command">
                  <pc:docMk/>
                  <pc:sldMk cId="2559001902" sldId="509"/>
                  <pc2:cmMk id="{325E398C-3D4D-49EF-A32C-6D0EB3E7190B}"/>
                  <pc2:cmRplyMk id="{6268489F-9F3F-48FB-8380-E37CE61F3553}"/>
                </pc2:cmRplyMkLst>
              </pc226:cmRplyChg>
            </pc226:cmChg>
          </p:ext>
        </pc:extLst>
      </pc:sldChg>
      <pc:sldChg chg="ord">
        <pc:chgData name="Ball, Mitchell" userId="eec85cbd-8a3b-4713-a927-0ef9674b5c24" providerId="ADAL" clId="{6E9ED556-D042-4921-94EE-DCBB118428FB}" dt="2024-03-07T20:37:39.572" v="467"/>
        <pc:sldMkLst>
          <pc:docMk/>
          <pc:sldMk cId="2710510665" sldId="510"/>
        </pc:sldMkLst>
      </pc:sldChg>
      <pc:sldChg chg="ord">
        <pc:chgData name="Ball, Mitchell" userId="eec85cbd-8a3b-4713-a927-0ef9674b5c24" providerId="ADAL" clId="{6E9ED556-D042-4921-94EE-DCBB118428FB}" dt="2024-03-07T20:37:39.572" v="467"/>
        <pc:sldMkLst>
          <pc:docMk/>
          <pc:sldMk cId="2371532840" sldId="512"/>
        </pc:sldMkLst>
      </pc:sldChg>
      <pc:sldChg chg="modCm">
        <pc:chgData name="Ball, Mitchell" userId="eec85cbd-8a3b-4713-a927-0ef9674b5c24" providerId="ADAL" clId="{6E9ED556-D042-4921-94EE-DCBB118428FB}" dt="2024-03-06T22:12:00.454" v="66"/>
        <pc:sldMkLst>
          <pc:docMk/>
          <pc:sldMk cId="668261966" sldId="513"/>
        </pc:sldMkLst>
        <pc:extLst>
          <p:ext xmlns:p="http://schemas.openxmlformats.org/presentationml/2006/main" uri="{D6D511B9-2390-475A-947B-AFAB55BFBCF1}">
            <pc226:cmChg xmlns:pc226="http://schemas.microsoft.com/office/powerpoint/2022/06/main/command" chg="">
              <pc226:chgData name="Ball, Mitchell" userId="eec85cbd-8a3b-4713-a927-0ef9674b5c24" providerId="ADAL" clId="{6E9ED556-D042-4921-94EE-DCBB118428FB}" dt="2024-03-06T22:12:00.454" v="66"/>
              <pc2:cmMkLst xmlns:pc2="http://schemas.microsoft.com/office/powerpoint/2019/9/main/command">
                <pc:docMk/>
                <pc:sldMk cId="668261966" sldId="513"/>
                <pc2:cmMk id="{731AC258-8FF4-472E-8BD7-A60FAD347C32}"/>
              </pc2:cmMkLst>
              <pc226:cmRplyChg chg="add">
                <pc226:chgData name="Ball, Mitchell" userId="eec85cbd-8a3b-4713-a927-0ef9674b5c24" providerId="ADAL" clId="{6E9ED556-D042-4921-94EE-DCBB118428FB}" dt="2024-03-06T22:12:00.454" v="66"/>
                <pc2:cmRplyMkLst xmlns:pc2="http://schemas.microsoft.com/office/powerpoint/2019/9/main/command">
                  <pc:docMk/>
                  <pc:sldMk cId="668261966" sldId="513"/>
                  <pc2:cmMk id="{731AC258-8FF4-472E-8BD7-A60FAD347C32}"/>
                  <pc2:cmRplyMk id="{DDEE6897-0789-47AE-B863-7A808977B7FB}"/>
                </pc2:cmRplyMkLst>
              </pc226:cmRplyChg>
            </pc226:cmChg>
          </p:ext>
        </pc:extLst>
      </pc:sldChg>
      <pc:sldChg chg="new del">
        <pc:chgData name="Ball, Mitchell" userId="eec85cbd-8a3b-4713-a927-0ef9674b5c24" providerId="ADAL" clId="{6E9ED556-D042-4921-94EE-DCBB118428FB}" dt="2024-03-07T20:41:06.578" v="472" actId="47"/>
        <pc:sldMkLst>
          <pc:docMk/>
          <pc:sldMk cId="2582279407" sldId="516"/>
        </pc:sldMkLst>
      </pc:sldChg>
      <pc:sldChg chg="del">
        <pc:chgData name="Ball, Mitchell" userId="eec85cbd-8a3b-4713-a927-0ef9674b5c24" providerId="ADAL" clId="{6E9ED556-D042-4921-94EE-DCBB118428FB}" dt="2024-03-07T20:27:03.450" v="465" actId="47"/>
        <pc:sldMkLst>
          <pc:docMk/>
          <pc:sldMk cId="3238216133" sldId="516"/>
        </pc:sldMkLst>
      </pc:sldChg>
    </pc:docChg>
  </pc:docChgLst>
  <pc:docChgLst>
    <pc:chgData name="Lamb, Anna" userId="S::amlamb@gateschili.org::c1fcc003-dcb1-404f-a2bb-b6929ae64666" providerId="AD" clId="Web-{B19DB42E-BA2E-499B-BD98-91407885D7B1}"/>
    <pc:docChg chg="modSld">
      <pc:chgData name="Lamb, Anna" userId="S::amlamb@gateschili.org::c1fcc003-dcb1-404f-a2bb-b6929ae64666" providerId="AD" clId="Web-{B19DB42E-BA2E-499B-BD98-91407885D7B1}" dt="2023-02-07T18:06:14.346" v="2" actId="20577"/>
      <pc:docMkLst>
        <pc:docMk/>
      </pc:docMkLst>
      <pc:sldChg chg="modSp">
        <pc:chgData name="Lamb, Anna" userId="S::amlamb@gateschili.org::c1fcc003-dcb1-404f-a2bb-b6929ae64666" providerId="AD" clId="Web-{B19DB42E-BA2E-499B-BD98-91407885D7B1}" dt="2023-02-07T18:06:14.346" v="2" actId="20577"/>
        <pc:sldMkLst>
          <pc:docMk/>
          <pc:sldMk cId="920888955" sldId="266"/>
        </pc:sldMkLst>
        <pc:spChg chg="mod">
          <ac:chgData name="Lamb, Anna" userId="S::amlamb@gateschili.org::c1fcc003-dcb1-404f-a2bb-b6929ae64666" providerId="AD" clId="Web-{B19DB42E-BA2E-499B-BD98-91407885D7B1}" dt="2023-02-07T18:06:14.346" v="2" actId="20577"/>
          <ac:spMkLst>
            <pc:docMk/>
            <pc:sldMk cId="920888955" sldId="266"/>
            <ac:spMk id="3" creationId="{00000000-0000-0000-0000-000000000000}"/>
          </ac:spMkLst>
        </pc:spChg>
      </pc:sldChg>
    </pc:docChg>
  </pc:docChgLst>
  <pc:docChgLst>
    <pc:chgData name="Lamb, Anna" userId="S::amlamb@gateschili.org::c1fcc003-dcb1-404f-a2bb-b6929ae64666" providerId="AD" clId="Web-{1D6CACE4-C2A3-A4D8-0BBB-0ADEFEDB380A}"/>
    <pc:docChg chg="">
      <pc:chgData name="Lamb, Anna" userId="S::amlamb@gateschili.org::c1fcc003-dcb1-404f-a2bb-b6929ae64666" providerId="AD" clId="Web-{1D6CACE4-C2A3-A4D8-0BBB-0ADEFEDB380A}" dt="2024-02-21T15:01:44.218" v="0"/>
      <pc:docMkLst>
        <pc:docMk/>
      </pc:docMkLst>
      <pc:sldChg chg="modCm">
        <pc:chgData name="Lamb, Anna" userId="S::amlamb@gateschili.org::c1fcc003-dcb1-404f-a2bb-b6929ae64666" providerId="AD" clId="Web-{1D6CACE4-C2A3-A4D8-0BBB-0ADEFEDB380A}" dt="2024-02-21T15:01:44.218" v="0"/>
        <pc:sldMkLst>
          <pc:docMk/>
          <pc:sldMk cId="1282749616" sldId="367"/>
        </pc:sldMkLst>
        <pc:extLst>
          <p:ext xmlns:p="http://schemas.openxmlformats.org/presentationml/2006/main" uri="{D6D511B9-2390-475A-947B-AFAB55BFBCF1}">
            <pc226:cmChg xmlns:pc226="http://schemas.microsoft.com/office/powerpoint/2022/06/main/command" chg="">
              <pc226:chgData name="Lamb, Anna" userId="S::amlamb@gateschili.org::c1fcc003-dcb1-404f-a2bb-b6929ae64666" providerId="AD" clId="Web-{1D6CACE4-C2A3-A4D8-0BBB-0ADEFEDB380A}" dt="2024-02-21T15:01:44.218" v="0"/>
              <pc2:cmMkLst xmlns:pc2="http://schemas.microsoft.com/office/powerpoint/2019/9/main/command">
                <pc:docMk/>
                <pc:sldMk cId="1282749616" sldId="367"/>
                <pc2:cmMk id="{4B87DC6F-F2ED-4EE6-9CFA-2C7073AF47BA}"/>
              </pc2:cmMkLst>
              <pc226:cmRplyChg chg="mod modRxn">
                <pc226:chgData name="Lamb, Anna" userId="S::amlamb@gateschili.org::c1fcc003-dcb1-404f-a2bb-b6929ae64666" providerId="AD" clId="Web-{1D6CACE4-C2A3-A4D8-0BBB-0ADEFEDB380A}" dt="2024-02-21T15:01:44.218" v="0"/>
                <pc2:cmRplyMkLst xmlns:pc2="http://schemas.microsoft.com/office/powerpoint/2019/9/main/command">
                  <pc:docMk/>
                  <pc:sldMk cId="1282749616" sldId="367"/>
                  <pc2:cmMk id="{4B87DC6F-F2ED-4EE6-9CFA-2C7073AF47BA}"/>
                  <pc2:cmRplyMk id="{FF6E59D0-F661-4330-9036-E2846674261E}"/>
                </pc2:cmRplyMkLst>
              </pc226:cmRplyChg>
            </pc226:cmChg>
          </p:ext>
        </pc:extLst>
      </pc:sldChg>
    </pc:docChg>
  </pc:docChgLst>
  <pc:docChgLst>
    <pc:chgData name="Iva Petrosino" userId="68978579-b604-44af-84c8-5069050481c6" providerId="ADAL" clId="{390AC305-BC37-4CB6-98F2-42552861C10B}"/>
    <pc:docChg chg="undo custSel addSld delSld modSld">
      <pc:chgData name="Iva Petrosino" userId="68978579-b604-44af-84c8-5069050481c6" providerId="ADAL" clId="{390AC305-BC37-4CB6-98F2-42552861C10B}" dt="2022-03-14T19:44:34.018" v="1449" actId="20577"/>
      <pc:docMkLst>
        <pc:docMk/>
      </pc:docMkLst>
      <pc:sldChg chg="modSp mod">
        <pc:chgData name="Iva Petrosino" userId="68978579-b604-44af-84c8-5069050481c6" providerId="ADAL" clId="{390AC305-BC37-4CB6-98F2-42552861C10B}" dt="2022-03-14T15:10:23.873" v="337" actId="20577"/>
        <pc:sldMkLst>
          <pc:docMk/>
          <pc:sldMk cId="1318005134" sldId="259"/>
        </pc:sldMkLst>
        <pc:spChg chg="mod">
          <ac:chgData name="Iva Petrosino" userId="68978579-b604-44af-84c8-5069050481c6" providerId="ADAL" clId="{390AC305-BC37-4CB6-98F2-42552861C10B}" dt="2022-03-14T15:10:23.873" v="337" actId="20577"/>
          <ac:spMkLst>
            <pc:docMk/>
            <pc:sldMk cId="1318005134" sldId="259"/>
            <ac:spMk id="3" creationId="{00000000-0000-0000-0000-000000000000}"/>
          </ac:spMkLst>
        </pc:spChg>
      </pc:sldChg>
      <pc:sldChg chg="delSp modSp mod">
        <pc:chgData name="Iva Petrosino" userId="68978579-b604-44af-84c8-5069050481c6" providerId="ADAL" clId="{390AC305-BC37-4CB6-98F2-42552861C10B}" dt="2022-03-14T19:08:00.060" v="1241" actId="1076"/>
        <pc:sldMkLst>
          <pc:docMk/>
          <pc:sldMk cId="2373807412" sldId="260"/>
        </pc:sldMkLst>
        <pc:spChg chg="mod">
          <ac:chgData name="Iva Petrosino" userId="68978579-b604-44af-84c8-5069050481c6" providerId="ADAL" clId="{390AC305-BC37-4CB6-98F2-42552861C10B}" dt="2022-03-14T19:07:49.288" v="1236" actId="27636"/>
          <ac:spMkLst>
            <pc:docMk/>
            <pc:sldMk cId="2373807412" sldId="260"/>
            <ac:spMk id="3" creationId="{00000000-0000-0000-0000-000000000000}"/>
          </ac:spMkLst>
        </pc:spChg>
        <pc:picChg chg="mod">
          <ac:chgData name="Iva Petrosino" userId="68978579-b604-44af-84c8-5069050481c6" providerId="ADAL" clId="{390AC305-BC37-4CB6-98F2-42552861C10B}" dt="2022-03-14T19:08:00.060" v="1241" actId="1076"/>
          <ac:picMkLst>
            <pc:docMk/>
            <pc:sldMk cId="2373807412" sldId="260"/>
            <ac:picMk id="4" creationId="{EA94AF55-4FE5-47A1-9FE5-93C308807B59}"/>
          </ac:picMkLst>
        </pc:picChg>
        <pc:picChg chg="del mod">
          <ac:chgData name="Iva Petrosino" userId="68978579-b604-44af-84c8-5069050481c6" providerId="ADAL" clId="{390AC305-BC37-4CB6-98F2-42552861C10B}" dt="2022-03-14T19:07:57.536" v="1239" actId="478"/>
          <ac:picMkLst>
            <pc:docMk/>
            <pc:sldMk cId="2373807412" sldId="260"/>
            <ac:picMk id="5" creationId="{008AFEE3-5245-4408-A501-F0DE8B130A9A}"/>
          </ac:picMkLst>
        </pc:picChg>
      </pc:sldChg>
      <pc:sldChg chg="delSp modSp mod">
        <pc:chgData name="Iva Petrosino" userId="68978579-b604-44af-84c8-5069050481c6" providerId="ADAL" clId="{390AC305-BC37-4CB6-98F2-42552861C10B}" dt="2022-03-14T13:32:55.747" v="14" actId="14826"/>
        <pc:sldMkLst>
          <pc:docMk/>
          <pc:sldMk cId="1432300410" sldId="261"/>
        </pc:sldMkLst>
        <pc:spChg chg="del">
          <ac:chgData name="Iva Petrosino" userId="68978579-b604-44af-84c8-5069050481c6" providerId="ADAL" clId="{390AC305-BC37-4CB6-98F2-42552861C10B}" dt="2022-03-14T13:22:02.094" v="9" actId="478"/>
          <ac:spMkLst>
            <pc:docMk/>
            <pc:sldMk cId="1432300410" sldId="261"/>
            <ac:spMk id="11" creationId="{4617AEC8-69B2-499F-BC1F-57AFBA9E22B9}"/>
          </ac:spMkLst>
        </pc:spChg>
        <pc:picChg chg="mod">
          <ac:chgData name="Iva Petrosino" userId="68978579-b604-44af-84c8-5069050481c6" providerId="ADAL" clId="{390AC305-BC37-4CB6-98F2-42552861C10B}" dt="2022-03-14T13:32:55.747" v="14" actId="14826"/>
          <ac:picMkLst>
            <pc:docMk/>
            <pc:sldMk cId="1432300410" sldId="261"/>
            <ac:picMk id="5" creationId="{33329A0B-E4E6-4995-9F09-E040884FE478}"/>
          </ac:picMkLst>
        </pc:picChg>
        <pc:picChg chg="mod modCrop">
          <ac:chgData name="Iva Petrosino" userId="68978579-b604-44af-84c8-5069050481c6" providerId="ADAL" clId="{390AC305-BC37-4CB6-98F2-42552861C10B}" dt="2022-03-14T13:22:35.153" v="12" actId="18131"/>
          <ac:picMkLst>
            <pc:docMk/>
            <pc:sldMk cId="1432300410" sldId="261"/>
            <ac:picMk id="7" creationId="{81880B4C-D666-4187-8151-522E7BE531DF}"/>
          </ac:picMkLst>
        </pc:picChg>
        <pc:picChg chg="mod">
          <ac:chgData name="Iva Petrosino" userId="68978579-b604-44af-84c8-5069050481c6" providerId="ADAL" clId="{390AC305-BC37-4CB6-98F2-42552861C10B}" dt="2022-03-14T13:32:38.012" v="13" actId="14826"/>
          <ac:picMkLst>
            <pc:docMk/>
            <pc:sldMk cId="1432300410" sldId="261"/>
            <ac:picMk id="8" creationId="{E288C248-322E-438E-8361-13511B1445FB}"/>
          </ac:picMkLst>
        </pc:picChg>
        <pc:picChg chg="del">
          <ac:chgData name="Iva Petrosino" userId="68978579-b604-44af-84c8-5069050481c6" providerId="ADAL" clId="{390AC305-BC37-4CB6-98F2-42552861C10B}" dt="2022-03-14T13:22:01.104" v="8" actId="478"/>
          <ac:picMkLst>
            <pc:docMk/>
            <pc:sldMk cId="1432300410" sldId="261"/>
            <ac:picMk id="12" creationId="{CE27DD06-D2D1-40C5-8654-6163F4B32B50}"/>
          </ac:picMkLst>
        </pc:picChg>
      </pc:sldChg>
      <pc:sldChg chg="delSp modSp mod">
        <pc:chgData name="Iva Petrosino" userId="68978579-b604-44af-84c8-5069050481c6" providerId="ADAL" clId="{390AC305-BC37-4CB6-98F2-42552861C10B}" dt="2022-03-14T19:10:04.634" v="1283" actId="12"/>
        <pc:sldMkLst>
          <pc:docMk/>
          <pc:sldMk cId="920888955" sldId="266"/>
        </pc:sldMkLst>
        <pc:spChg chg="mod">
          <ac:chgData name="Iva Petrosino" userId="68978579-b604-44af-84c8-5069050481c6" providerId="ADAL" clId="{390AC305-BC37-4CB6-98F2-42552861C10B}" dt="2022-03-14T19:10:04.634" v="1283" actId="12"/>
          <ac:spMkLst>
            <pc:docMk/>
            <pc:sldMk cId="920888955" sldId="266"/>
            <ac:spMk id="3" creationId="{00000000-0000-0000-0000-000000000000}"/>
          </ac:spMkLst>
        </pc:spChg>
        <pc:picChg chg="mod">
          <ac:chgData name="Iva Petrosino" userId="68978579-b604-44af-84c8-5069050481c6" providerId="ADAL" clId="{390AC305-BC37-4CB6-98F2-42552861C10B}" dt="2022-03-14T14:27:30.303" v="49" actId="14826"/>
          <ac:picMkLst>
            <pc:docMk/>
            <pc:sldMk cId="920888955" sldId="266"/>
            <ac:picMk id="4" creationId="{2DBEB590-5F28-47C1-AFB2-DFBAB918267F}"/>
          </ac:picMkLst>
        </pc:picChg>
        <pc:picChg chg="del">
          <ac:chgData name="Iva Petrosino" userId="68978579-b604-44af-84c8-5069050481c6" providerId="ADAL" clId="{390AC305-BC37-4CB6-98F2-42552861C10B}" dt="2022-03-14T14:27:12.837" v="48" actId="478"/>
          <ac:picMkLst>
            <pc:docMk/>
            <pc:sldMk cId="920888955" sldId="266"/>
            <ac:picMk id="6" creationId="{6CAE5095-57B7-4385-94AF-536F43F07048}"/>
          </ac:picMkLst>
        </pc:picChg>
        <pc:picChg chg="mod">
          <ac:chgData name="Iva Petrosino" userId="68978579-b604-44af-84c8-5069050481c6" providerId="ADAL" clId="{390AC305-BC37-4CB6-98F2-42552861C10B}" dt="2022-03-14T14:27:08.734" v="47" actId="14826"/>
          <ac:picMkLst>
            <pc:docMk/>
            <pc:sldMk cId="920888955" sldId="266"/>
            <ac:picMk id="11" creationId="{60CBB7D2-DA4B-4DA5-91F4-6A5A5A7CF400}"/>
          </ac:picMkLst>
        </pc:picChg>
      </pc:sldChg>
      <pc:sldChg chg="modSp mod">
        <pc:chgData name="Iva Petrosino" userId="68978579-b604-44af-84c8-5069050481c6" providerId="ADAL" clId="{390AC305-BC37-4CB6-98F2-42552861C10B}" dt="2022-03-14T19:06:01.936" v="1138" actId="20577"/>
        <pc:sldMkLst>
          <pc:docMk/>
          <pc:sldMk cId="1792731222" sldId="269"/>
        </pc:sldMkLst>
        <pc:spChg chg="mod">
          <ac:chgData name="Iva Petrosino" userId="68978579-b604-44af-84c8-5069050481c6" providerId="ADAL" clId="{390AC305-BC37-4CB6-98F2-42552861C10B}" dt="2022-03-14T14:25:09.344" v="44" actId="1076"/>
          <ac:spMkLst>
            <pc:docMk/>
            <pc:sldMk cId="1792731222" sldId="269"/>
            <ac:spMk id="2" creationId="{84571F08-0898-4738-B352-01149FA59DF9}"/>
          </ac:spMkLst>
        </pc:spChg>
        <pc:graphicFrameChg chg="mod">
          <ac:chgData name="Iva Petrosino" userId="68978579-b604-44af-84c8-5069050481c6" providerId="ADAL" clId="{390AC305-BC37-4CB6-98F2-42552861C10B}" dt="2022-03-14T14:25:03.755" v="43"/>
          <ac:graphicFrameMkLst>
            <pc:docMk/>
            <pc:sldMk cId="1792731222" sldId="269"/>
            <ac:graphicFrameMk id="14" creationId="{29B12074-901E-47CB-BF26-C2803B5BA7C7}"/>
          </ac:graphicFrameMkLst>
        </pc:graphicFrameChg>
        <pc:graphicFrameChg chg="mod">
          <ac:chgData name="Iva Petrosino" userId="68978579-b604-44af-84c8-5069050481c6" providerId="ADAL" clId="{390AC305-BC37-4CB6-98F2-42552861C10B}" dt="2022-03-14T19:06:01.936" v="1138" actId="20577"/>
          <ac:graphicFrameMkLst>
            <pc:docMk/>
            <pc:sldMk cId="1792731222" sldId="269"/>
            <ac:graphicFrameMk id="17" creationId="{29B12074-901E-47CB-BF26-C2803B5BA7C7}"/>
          </ac:graphicFrameMkLst>
        </pc:graphicFrameChg>
      </pc:sldChg>
      <pc:sldChg chg="modSp mod">
        <pc:chgData name="Iva Petrosino" userId="68978579-b604-44af-84c8-5069050481c6" providerId="ADAL" clId="{390AC305-BC37-4CB6-98F2-42552861C10B}" dt="2022-03-14T14:50:38.254" v="216" actId="1076"/>
        <pc:sldMkLst>
          <pc:docMk/>
          <pc:sldMk cId="1158986808" sldId="270"/>
        </pc:sldMkLst>
        <pc:spChg chg="mod">
          <ac:chgData name="Iva Petrosino" userId="68978579-b604-44af-84c8-5069050481c6" providerId="ADAL" clId="{390AC305-BC37-4CB6-98F2-42552861C10B}" dt="2022-03-14T14:50:38.254" v="216" actId="1076"/>
          <ac:spMkLst>
            <pc:docMk/>
            <pc:sldMk cId="1158986808" sldId="270"/>
            <ac:spMk id="2" creationId="{00000000-0000-0000-0000-000000000000}"/>
          </ac:spMkLst>
        </pc:spChg>
        <pc:graphicFrameChg chg="mod">
          <ac:chgData name="Iva Petrosino" userId="68978579-b604-44af-84c8-5069050481c6" providerId="ADAL" clId="{390AC305-BC37-4CB6-98F2-42552861C10B}" dt="2022-03-14T14:50:34.200" v="215" actId="1076"/>
          <ac:graphicFrameMkLst>
            <pc:docMk/>
            <pc:sldMk cId="1158986808" sldId="270"/>
            <ac:graphicFrameMk id="13" creationId="{A32B2002-6408-4512-97E2-0B3E5E5BB56F}"/>
          </ac:graphicFrameMkLst>
        </pc:graphicFrameChg>
      </pc:sldChg>
      <pc:sldChg chg="modSp mod">
        <pc:chgData name="Iva Petrosino" userId="68978579-b604-44af-84c8-5069050481c6" providerId="ADAL" clId="{390AC305-BC37-4CB6-98F2-42552861C10B}" dt="2022-03-14T15:08:12.635" v="316" actId="14826"/>
        <pc:sldMkLst>
          <pc:docMk/>
          <pc:sldMk cId="4080174211" sldId="271"/>
        </pc:sldMkLst>
        <pc:spChg chg="mod">
          <ac:chgData name="Iva Petrosino" userId="68978579-b604-44af-84c8-5069050481c6" providerId="ADAL" clId="{390AC305-BC37-4CB6-98F2-42552861C10B}" dt="2022-03-14T14:50:50.363" v="221" actId="114"/>
          <ac:spMkLst>
            <pc:docMk/>
            <pc:sldMk cId="4080174211" sldId="271"/>
            <ac:spMk id="3" creationId="{00000000-0000-0000-0000-000000000000}"/>
          </ac:spMkLst>
        </pc:spChg>
        <pc:picChg chg="mod">
          <ac:chgData name="Iva Petrosino" userId="68978579-b604-44af-84c8-5069050481c6" providerId="ADAL" clId="{390AC305-BC37-4CB6-98F2-42552861C10B}" dt="2022-03-14T15:08:12.635" v="316" actId="14826"/>
          <ac:picMkLst>
            <pc:docMk/>
            <pc:sldMk cId="4080174211" sldId="271"/>
            <ac:picMk id="5" creationId="{9B3AEEBE-4799-418A-BEA4-C760256D6109}"/>
          </ac:picMkLst>
        </pc:picChg>
        <pc:picChg chg="mod">
          <ac:chgData name="Iva Petrosino" userId="68978579-b604-44af-84c8-5069050481c6" providerId="ADAL" clId="{390AC305-BC37-4CB6-98F2-42552861C10B}" dt="2022-03-14T15:07:23.201" v="315" actId="14826"/>
          <ac:picMkLst>
            <pc:docMk/>
            <pc:sldMk cId="4080174211" sldId="271"/>
            <ac:picMk id="9" creationId="{E5D391A5-3060-400E-85F0-3A6619CCF861}"/>
          </ac:picMkLst>
        </pc:picChg>
      </pc:sldChg>
      <pc:sldChg chg="modSp mod">
        <pc:chgData name="Iva Petrosino" userId="68978579-b604-44af-84c8-5069050481c6" providerId="ADAL" clId="{390AC305-BC37-4CB6-98F2-42552861C10B}" dt="2022-03-14T19:38:54.970" v="1419" actId="14734"/>
        <pc:sldMkLst>
          <pc:docMk/>
          <pc:sldMk cId="3436640772" sldId="277"/>
        </pc:sldMkLst>
        <pc:graphicFrameChg chg="modGraphic">
          <ac:chgData name="Iva Petrosino" userId="68978579-b604-44af-84c8-5069050481c6" providerId="ADAL" clId="{390AC305-BC37-4CB6-98F2-42552861C10B}" dt="2022-03-14T19:38:54.970" v="1419" actId="14734"/>
          <ac:graphicFrameMkLst>
            <pc:docMk/>
            <pc:sldMk cId="3436640772" sldId="277"/>
            <ac:graphicFrameMk id="4" creationId="{EB10E4D4-1EAC-4903-95F9-A0A9CC23A9CA}"/>
          </ac:graphicFrameMkLst>
        </pc:graphicFrameChg>
        <pc:picChg chg="mod modCrop">
          <ac:chgData name="Iva Petrosino" userId="68978579-b604-44af-84c8-5069050481c6" providerId="ADAL" clId="{390AC305-BC37-4CB6-98F2-42552861C10B}" dt="2022-03-14T14:53:57.735" v="240" actId="1076"/>
          <ac:picMkLst>
            <pc:docMk/>
            <pc:sldMk cId="3436640772" sldId="277"/>
            <ac:picMk id="5" creationId="{2010C21C-D0E6-438A-B1DA-3561EC7DA791}"/>
          </ac:picMkLst>
        </pc:picChg>
        <pc:picChg chg="mod ord">
          <ac:chgData name="Iva Petrosino" userId="68978579-b604-44af-84c8-5069050481c6" providerId="ADAL" clId="{390AC305-BC37-4CB6-98F2-42552861C10B}" dt="2022-03-14T14:54:00.707" v="242" actId="170"/>
          <ac:picMkLst>
            <pc:docMk/>
            <pc:sldMk cId="3436640772" sldId="277"/>
            <ac:picMk id="6" creationId="{A120C85F-EB65-431E-BC58-3F16775964BB}"/>
          </ac:picMkLst>
        </pc:picChg>
      </pc:sldChg>
      <pc:sldChg chg="modSp">
        <pc:chgData name="Iva Petrosino" userId="68978579-b604-44af-84c8-5069050481c6" providerId="ADAL" clId="{390AC305-BC37-4CB6-98F2-42552861C10B}" dt="2022-03-14T14:26:19.848" v="46" actId="14826"/>
        <pc:sldMkLst>
          <pc:docMk/>
          <pc:sldMk cId="3619191033" sldId="278"/>
        </pc:sldMkLst>
        <pc:picChg chg="mod">
          <ac:chgData name="Iva Petrosino" userId="68978579-b604-44af-84c8-5069050481c6" providerId="ADAL" clId="{390AC305-BC37-4CB6-98F2-42552861C10B}" dt="2022-03-14T14:25:57.736" v="45" actId="14826"/>
          <ac:picMkLst>
            <pc:docMk/>
            <pc:sldMk cId="3619191033" sldId="278"/>
            <ac:picMk id="4" creationId="{06765304-91B7-46E9-841A-98ABBA43849E}"/>
          </ac:picMkLst>
        </pc:picChg>
        <pc:picChg chg="mod">
          <ac:chgData name="Iva Petrosino" userId="68978579-b604-44af-84c8-5069050481c6" providerId="ADAL" clId="{390AC305-BC37-4CB6-98F2-42552861C10B}" dt="2022-03-14T14:26:19.848" v="46" actId="14826"/>
          <ac:picMkLst>
            <pc:docMk/>
            <pc:sldMk cId="3619191033" sldId="278"/>
            <ac:picMk id="5" creationId="{E1898F25-9E63-4603-9CBE-396A054C193A}"/>
          </ac:picMkLst>
        </pc:picChg>
      </pc:sldChg>
      <pc:sldChg chg="modSp mod">
        <pc:chgData name="Iva Petrosino" userId="68978579-b604-44af-84c8-5069050481c6" providerId="ADAL" clId="{390AC305-BC37-4CB6-98F2-42552861C10B}" dt="2022-03-14T19:13:52.740" v="1322" actId="12"/>
        <pc:sldMkLst>
          <pc:docMk/>
          <pc:sldMk cId="2431813379" sldId="279"/>
        </pc:sldMkLst>
        <pc:spChg chg="mod">
          <ac:chgData name="Iva Petrosino" userId="68978579-b604-44af-84c8-5069050481c6" providerId="ADAL" clId="{390AC305-BC37-4CB6-98F2-42552861C10B}" dt="2022-03-14T19:13:52.740" v="1322" actId="12"/>
          <ac:spMkLst>
            <pc:docMk/>
            <pc:sldMk cId="2431813379" sldId="279"/>
            <ac:spMk id="3" creationId="{00000000-0000-0000-0000-000000000000}"/>
          </ac:spMkLst>
        </pc:spChg>
        <pc:picChg chg="mod">
          <ac:chgData name="Iva Petrosino" userId="68978579-b604-44af-84c8-5069050481c6" providerId="ADAL" clId="{390AC305-BC37-4CB6-98F2-42552861C10B}" dt="2022-03-14T14:52:26.236" v="223" actId="14826"/>
          <ac:picMkLst>
            <pc:docMk/>
            <pc:sldMk cId="2431813379" sldId="279"/>
            <ac:picMk id="5" creationId="{ABEC1206-D3F4-4D95-9818-2BF0AB1BD64D}"/>
          </ac:picMkLst>
        </pc:picChg>
      </pc:sldChg>
      <pc:sldChg chg="delSp modSp mod">
        <pc:chgData name="Iva Petrosino" userId="68978579-b604-44af-84c8-5069050481c6" providerId="ADAL" clId="{390AC305-BC37-4CB6-98F2-42552861C10B}" dt="2022-03-14T19:08:23.067" v="1250" actId="18131"/>
        <pc:sldMkLst>
          <pc:docMk/>
          <pc:sldMk cId="767699138" sldId="307"/>
        </pc:sldMkLst>
        <pc:picChg chg="mod modCrop">
          <ac:chgData name="Iva Petrosino" userId="68978579-b604-44af-84c8-5069050481c6" providerId="ADAL" clId="{390AC305-BC37-4CB6-98F2-42552861C10B}" dt="2022-03-14T19:08:23.067" v="1250" actId="18131"/>
          <ac:picMkLst>
            <pc:docMk/>
            <pc:sldMk cId="767699138" sldId="307"/>
            <ac:picMk id="6" creationId="{A92999FC-94F6-4130-B26B-040B3BF3D5C9}"/>
          </ac:picMkLst>
        </pc:picChg>
        <pc:picChg chg="del mod">
          <ac:chgData name="Iva Petrosino" userId="68978579-b604-44af-84c8-5069050481c6" providerId="ADAL" clId="{390AC305-BC37-4CB6-98F2-42552861C10B}" dt="2022-03-14T19:08:07.032" v="1243" actId="478"/>
          <ac:picMkLst>
            <pc:docMk/>
            <pc:sldMk cId="767699138" sldId="307"/>
            <ac:picMk id="7" creationId="{B3E15FE3-1E4C-4602-A24B-4C9E157D0E7B}"/>
          </ac:picMkLst>
        </pc:picChg>
        <pc:picChg chg="mod">
          <ac:chgData name="Iva Petrosino" userId="68978579-b604-44af-84c8-5069050481c6" providerId="ADAL" clId="{390AC305-BC37-4CB6-98F2-42552861C10B}" dt="2022-03-14T19:08:13.181" v="1248" actId="1076"/>
          <ac:picMkLst>
            <pc:docMk/>
            <pc:sldMk cId="767699138" sldId="307"/>
            <ac:picMk id="8" creationId="{1AF4628D-B16A-4882-958E-DCCACBB70C73}"/>
          </ac:picMkLst>
        </pc:picChg>
        <pc:picChg chg="del">
          <ac:chgData name="Iva Petrosino" userId="68978579-b604-44af-84c8-5069050481c6" providerId="ADAL" clId="{390AC305-BC37-4CB6-98F2-42552861C10B}" dt="2022-03-14T15:12:13.185" v="394" actId="478"/>
          <ac:picMkLst>
            <pc:docMk/>
            <pc:sldMk cId="767699138" sldId="307"/>
            <ac:picMk id="9" creationId="{9DEE9E55-EE28-41E8-8C53-709B8F2409E6}"/>
          </ac:picMkLst>
        </pc:picChg>
        <pc:picChg chg="del">
          <ac:chgData name="Iva Petrosino" userId="68978579-b604-44af-84c8-5069050481c6" providerId="ADAL" clId="{390AC305-BC37-4CB6-98F2-42552861C10B}" dt="2022-03-14T13:45:46.658" v="25" actId="478"/>
          <ac:picMkLst>
            <pc:docMk/>
            <pc:sldMk cId="767699138" sldId="307"/>
            <ac:picMk id="11" creationId="{4F486B00-1A47-422E-8275-C9544A238794}"/>
          </ac:picMkLst>
        </pc:picChg>
        <pc:picChg chg="del">
          <ac:chgData name="Iva Petrosino" userId="68978579-b604-44af-84c8-5069050481c6" providerId="ADAL" clId="{390AC305-BC37-4CB6-98F2-42552861C10B}" dt="2022-03-14T13:45:45.401" v="24" actId="478"/>
          <ac:picMkLst>
            <pc:docMk/>
            <pc:sldMk cId="767699138" sldId="307"/>
            <ac:picMk id="12" creationId="{57D1620B-8583-4C91-850E-8B604A62E955}"/>
          </ac:picMkLst>
        </pc:picChg>
        <pc:picChg chg="del">
          <ac:chgData name="Iva Petrosino" userId="68978579-b604-44af-84c8-5069050481c6" providerId="ADAL" clId="{390AC305-BC37-4CB6-98F2-42552861C10B}" dt="2022-03-14T13:45:48.407" v="27" actId="478"/>
          <ac:picMkLst>
            <pc:docMk/>
            <pc:sldMk cId="767699138" sldId="307"/>
            <ac:picMk id="13" creationId="{4059B87A-1259-4D32-81FF-492A3C2632C0}"/>
          </ac:picMkLst>
        </pc:picChg>
        <pc:picChg chg="del">
          <ac:chgData name="Iva Petrosino" userId="68978579-b604-44af-84c8-5069050481c6" providerId="ADAL" clId="{390AC305-BC37-4CB6-98F2-42552861C10B}" dt="2022-03-14T13:45:47.605" v="26" actId="478"/>
          <ac:picMkLst>
            <pc:docMk/>
            <pc:sldMk cId="767699138" sldId="307"/>
            <ac:picMk id="14" creationId="{DE33A59C-3237-4C8F-B3A2-D942C599C44F}"/>
          </ac:picMkLst>
        </pc:picChg>
      </pc:sldChg>
      <pc:sldChg chg="modSp mod">
        <pc:chgData name="Iva Petrosino" userId="68978579-b604-44af-84c8-5069050481c6" providerId="ADAL" clId="{390AC305-BC37-4CB6-98F2-42552861C10B}" dt="2022-03-14T15:13:27.218" v="415" actId="27636"/>
        <pc:sldMkLst>
          <pc:docMk/>
          <pc:sldMk cId="878374386" sldId="360"/>
        </pc:sldMkLst>
        <pc:spChg chg="mod">
          <ac:chgData name="Iva Petrosino" userId="68978579-b604-44af-84c8-5069050481c6" providerId="ADAL" clId="{390AC305-BC37-4CB6-98F2-42552861C10B}" dt="2022-03-14T15:13:27.218" v="415" actId="27636"/>
          <ac:spMkLst>
            <pc:docMk/>
            <pc:sldMk cId="878374386" sldId="360"/>
            <ac:spMk id="2" creationId="{9CF2674E-9B96-49E9-BE1E-8B4BDF2A93C5}"/>
          </ac:spMkLst>
        </pc:spChg>
      </pc:sldChg>
      <pc:sldChg chg="modSp mod">
        <pc:chgData name="Iva Petrosino" userId="68978579-b604-44af-84c8-5069050481c6" providerId="ADAL" clId="{390AC305-BC37-4CB6-98F2-42552861C10B}" dt="2022-03-14T19:10:19.747" v="1288" actId="14100"/>
        <pc:sldMkLst>
          <pc:docMk/>
          <pc:sldMk cId="1282749616" sldId="367"/>
        </pc:sldMkLst>
        <pc:spChg chg="mod">
          <ac:chgData name="Iva Petrosino" userId="68978579-b604-44af-84c8-5069050481c6" providerId="ADAL" clId="{390AC305-BC37-4CB6-98F2-42552861C10B}" dt="2022-03-14T19:10:19.747" v="1288" actId="14100"/>
          <ac:spMkLst>
            <pc:docMk/>
            <pc:sldMk cId="1282749616" sldId="367"/>
            <ac:spMk id="4" creationId="{A2D4A047-01A3-4E9A-8EDD-2EF38AF81984}"/>
          </ac:spMkLst>
        </pc:spChg>
        <pc:spChg chg="mod">
          <ac:chgData name="Iva Petrosino" userId="68978579-b604-44af-84c8-5069050481c6" providerId="ADAL" clId="{390AC305-BC37-4CB6-98F2-42552861C10B}" dt="2022-03-14T19:10:14.875" v="1286" actId="1076"/>
          <ac:spMkLst>
            <pc:docMk/>
            <pc:sldMk cId="1282749616" sldId="367"/>
            <ac:spMk id="10" creationId="{C6E8A511-2D44-4E8F-BFB6-C2CDD6E46C62}"/>
          </ac:spMkLst>
        </pc:spChg>
      </pc:sldChg>
      <pc:sldChg chg="addSp delSp modSp mod">
        <pc:chgData name="Iva Petrosino" userId="68978579-b604-44af-84c8-5069050481c6" providerId="ADAL" clId="{390AC305-BC37-4CB6-98F2-42552861C10B}" dt="2022-03-14T13:21:50.535" v="7" actId="688"/>
        <pc:sldMkLst>
          <pc:docMk/>
          <pc:sldMk cId="1815222604" sldId="383"/>
        </pc:sldMkLst>
        <pc:picChg chg="add mod">
          <ac:chgData name="Iva Petrosino" userId="68978579-b604-44af-84c8-5069050481c6" providerId="ADAL" clId="{390AC305-BC37-4CB6-98F2-42552861C10B}" dt="2022-03-14T13:21:50.535" v="7" actId="688"/>
          <ac:picMkLst>
            <pc:docMk/>
            <pc:sldMk cId="1815222604" sldId="383"/>
            <ac:picMk id="5" creationId="{77056A77-1CF0-4EF4-93B5-AE6F347E8241}"/>
          </ac:picMkLst>
        </pc:picChg>
        <pc:picChg chg="del">
          <ac:chgData name="Iva Petrosino" userId="68978579-b604-44af-84c8-5069050481c6" providerId="ADAL" clId="{390AC305-BC37-4CB6-98F2-42552861C10B}" dt="2022-03-14T13:21:40.742" v="0" actId="478"/>
          <ac:picMkLst>
            <pc:docMk/>
            <pc:sldMk cId="1815222604" sldId="383"/>
            <ac:picMk id="10" creationId="{725B654F-1303-445C-BFE7-F683CE4FC66A}"/>
          </ac:picMkLst>
        </pc:picChg>
      </pc:sldChg>
      <pc:sldChg chg="modSp mod">
        <pc:chgData name="Iva Petrosino" userId="68978579-b604-44af-84c8-5069050481c6" providerId="ADAL" clId="{390AC305-BC37-4CB6-98F2-42552861C10B}" dt="2022-03-14T19:39:29.069" v="1423" actId="20577"/>
        <pc:sldMkLst>
          <pc:docMk/>
          <pc:sldMk cId="1556551508" sldId="394"/>
        </pc:sldMkLst>
        <pc:spChg chg="mod">
          <ac:chgData name="Iva Petrosino" userId="68978579-b604-44af-84c8-5069050481c6" providerId="ADAL" clId="{390AC305-BC37-4CB6-98F2-42552861C10B}" dt="2022-03-14T19:39:29.069" v="1423" actId="20577"/>
          <ac:spMkLst>
            <pc:docMk/>
            <pc:sldMk cId="1556551508" sldId="394"/>
            <ac:spMk id="10" creationId="{4975CF4F-A1B9-4DF1-B1E8-757EBB0275FF}"/>
          </ac:spMkLst>
        </pc:spChg>
      </pc:sldChg>
      <pc:sldChg chg="modSp mod">
        <pc:chgData name="Iva Petrosino" userId="68978579-b604-44af-84c8-5069050481c6" providerId="ADAL" clId="{390AC305-BC37-4CB6-98F2-42552861C10B}" dt="2022-03-14T19:06:30.749" v="1142" actId="1076"/>
        <pc:sldMkLst>
          <pc:docMk/>
          <pc:sldMk cId="2614945501" sldId="398"/>
        </pc:sldMkLst>
        <pc:spChg chg="mod">
          <ac:chgData name="Iva Petrosino" userId="68978579-b604-44af-84c8-5069050481c6" providerId="ADAL" clId="{390AC305-BC37-4CB6-98F2-42552861C10B}" dt="2022-03-14T15:11:11.973" v="339" actId="1076"/>
          <ac:spMkLst>
            <pc:docMk/>
            <pc:sldMk cId="2614945501" sldId="398"/>
            <ac:spMk id="8" creationId="{7592D3AC-4C09-4A08-8B39-8E988F795964}"/>
          </ac:spMkLst>
        </pc:spChg>
        <pc:picChg chg="mod">
          <ac:chgData name="Iva Petrosino" userId="68978579-b604-44af-84c8-5069050481c6" providerId="ADAL" clId="{390AC305-BC37-4CB6-98F2-42552861C10B}" dt="2022-03-14T19:06:30.749" v="1142" actId="1076"/>
          <ac:picMkLst>
            <pc:docMk/>
            <pc:sldMk cId="2614945501" sldId="398"/>
            <ac:picMk id="4" creationId="{EA73D3C3-5C7F-49A5-8459-327E49374C85}"/>
          </ac:picMkLst>
        </pc:picChg>
      </pc:sldChg>
      <pc:sldChg chg="modSp mod">
        <pc:chgData name="Iva Petrosino" userId="68978579-b604-44af-84c8-5069050481c6" providerId="ADAL" clId="{390AC305-BC37-4CB6-98F2-42552861C10B}" dt="2022-03-14T19:43:31.570" v="1447" actId="20577"/>
        <pc:sldMkLst>
          <pc:docMk/>
          <pc:sldMk cId="3487136881" sldId="403"/>
        </pc:sldMkLst>
        <pc:graphicFrameChg chg="modGraphic">
          <ac:chgData name="Iva Petrosino" userId="68978579-b604-44af-84c8-5069050481c6" providerId="ADAL" clId="{390AC305-BC37-4CB6-98F2-42552861C10B}" dt="2022-03-14T19:43:31.570" v="1447" actId="20577"/>
          <ac:graphicFrameMkLst>
            <pc:docMk/>
            <pc:sldMk cId="3487136881" sldId="403"/>
            <ac:graphicFrameMk id="7" creationId="{64739A1B-4661-4628-9325-B55D2D806C7B}"/>
          </ac:graphicFrameMkLst>
        </pc:graphicFrameChg>
      </pc:sldChg>
      <pc:sldChg chg="modSp mod addCm modCm">
        <pc:chgData name="Iva Petrosino" userId="68978579-b604-44af-84c8-5069050481c6" providerId="ADAL" clId="{390AC305-BC37-4CB6-98F2-42552861C10B}" dt="2022-03-14T13:34:19.383" v="17"/>
        <pc:sldMkLst>
          <pc:docMk/>
          <pc:sldMk cId="3605748945" sldId="404"/>
        </pc:sldMkLst>
        <pc:spChg chg="mod">
          <ac:chgData name="Iva Petrosino" userId="68978579-b604-44af-84c8-5069050481c6" providerId="ADAL" clId="{390AC305-BC37-4CB6-98F2-42552861C10B}" dt="2022-03-14T13:33:14.037" v="15" actId="14100"/>
          <ac:spMkLst>
            <pc:docMk/>
            <pc:sldMk cId="3605748945" sldId="404"/>
            <ac:spMk id="3" creationId="{00000000-0000-0000-0000-000000000000}"/>
          </ac:spMkLst>
        </pc:spChg>
      </pc:sldChg>
      <pc:sldChg chg="delSp modSp mod">
        <pc:chgData name="Iva Petrosino" userId="68978579-b604-44af-84c8-5069050481c6" providerId="ADAL" clId="{390AC305-BC37-4CB6-98F2-42552861C10B}" dt="2022-03-14T19:19:15.950" v="1379" actId="1076"/>
        <pc:sldMkLst>
          <pc:docMk/>
          <pc:sldMk cId="2949022439" sldId="413"/>
        </pc:sldMkLst>
        <pc:spChg chg="mod">
          <ac:chgData name="Iva Petrosino" userId="68978579-b604-44af-84c8-5069050481c6" providerId="ADAL" clId="{390AC305-BC37-4CB6-98F2-42552861C10B}" dt="2022-03-14T15:16:01.529" v="426" actId="20577"/>
          <ac:spMkLst>
            <pc:docMk/>
            <pc:sldMk cId="2949022439" sldId="413"/>
            <ac:spMk id="3" creationId="{00000000-0000-0000-0000-000000000000}"/>
          </ac:spMkLst>
        </pc:spChg>
        <pc:spChg chg="mod">
          <ac:chgData name="Iva Petrosino" userId="68978579-b604-44af-84c8-5069050481c6" providerId="ADAL" clId="{390AC305-BC37-4CB6-98F2-42552861C10B}" dt="2022-03-14T19:19:15.950" v="1379" actId="1076"/>
          <ac:spMkLst>
            <pc:docMk/>
            <pc:sldMk cId="2949022439" sldId="413"/>
            <ac:spMk id="10" creationId="{1D908EF5-A1A6-4671-B13F-9DD9742D3270}"/>
          </ac:spMkLst>
        </pc:spChg>
        <pc:picChg chg="mod modCrop">
          <ac:chgData name="Iva Petrosino" userId="68978579-b604-44af-84c8-5069050481c6" providerId="ADAL" clId="{390AC305-BC37-4CB6-98F2-42552861C10B}" dt="2022-03-14T15:06:23.861" v="310" actId="1076"/>
          <ac:picMkLst>
            <pc:docMk/>
            <pc:sldMk cId="2949022439" sldId="413"/>
            <ac:picMk id="5" creationId="{2010C21C-D0E6-438A-B1DA-3561EC7DA791}"/>
          </ac:picMkLst>
        </pc:picChg>
        <pc:picChg chg="mod">
          <ac:chgData name="Iva Petrosino" userId="68978579-b604-44af-84c8-5069050481c6" providerId="ADAL" clId="{390AC305-BC37-4CB6-98F2-42552861C10B}" dt="2022-03-14T15:06:52.833" v="313" actId="14826"/>
          <ac:picMkLst>
            <pc:docMk/>
            <pc:sldMk cId="2949022439" sldId="413"/>
            <ac:picMk id="6" creationId="{5AA4DAE2-A12B-4ED3-AC15-29CA21D5DE03}"/>
          </ac:picMkLst>
        </pc:picChg>
        <pc:picChg chg="del">
          <ac:chgData name="Iva Petrosino" userId="68978579-b604-44af-84c8-5069050481c6" providerId="ADAL" clId="{390AC305-BC37-4CB6-98F2-42552861C10B}" dt="2022-03-14T15:05:53.916" v="298" actId="478"/>
          <ac:picMkLst>
            <pc:docMk/>
            <pc:sldMk cId="2949022439" sldId="413"/>
            <ac:picMk id="7" creationId="{C0B9A6C8-2324-406B-9F38-FF4C6483B258}"/>
          </ac:picMkLst>
        </pc:picChg>
        <pc:picChg chg="del">
          <ac:chgData name="Iva Petrosino" userId="68978579-b604-44af-84c8-5069050481c6" providerId="ADAL" clId="{390AC305-BC37-4CB6-98F2-42552861C10B}" dt="2022-03-14T15:06:55.872" v="314" actId="478"/>
          <ac:picMkLst>
            <pc:docMk/>
            <pc:sldMk cId="2949022439" sldId="413"/>
            <ac:picMk id="8" creationId="{1B2D8B50-5ADC-433B-B965-B880E9E890DD}"/>
          </ac:picMkLst>
        </pc:picChg>
        <pc:picChg chg="del">
          <ac:chgData name="Iva Petrosino" userId="68978579-b604-44af-84c8-5069050481c6" providerId="ADAL" clId="{390AC305-BC37-4CB6-98F2-42552861C10B}" dt="2022-03-14T15:05:54.543" v="299" actId="478"/>
          <ac:picMkLst>
            <pc:docMk/>
            <pc:sldMk cId="2949022439" sldId="413"/>
            <ac:picMk id="9" creationId="{ADD46A02-14EC-4BBA-8907-939CF334056C}"/>
          </ac:picMkLst>
        </pc:picChg>
      </pc:sldChg>
      <pc:sldChg chg="modSp mod">
        <pc:chgData name="Iva Petrosino" userId="68978579-b604-44af-84c8-5069050481c6" providerId="ADAL" clId="{390AC305-BC37-4CB6-98F2-42552861C10B}" dt="2022-03-14T19:20:37.747" v="1401" actId="20577"/>
        <pc:sldMkLst>
          <pc:docMk/>
          <pc:sldMk cId="531867847" sldId="414"/>
        </pc:sldMkLst>
        <pc:spChg chg="mod">
          <ac:chgData name="Iva Petrosino" userId="68978579-b604-44af-84c8-5069050481c6" providerId="ADAL" clId="{390AC305-BC37-4CB6-98F2-42552861C10B}" dt="2022-03-14T19:20:37.747" v="1401" actId="20577"/>
          <ac:spMkLst>
            <pc:docMk/>
            <pc:sldMk cId="531867847" sldId="414"/>
            <ac:spMk id="3" creationId="{00000000-0000-0000-0000-000000000000}"/>
          </ac:spMkLst>
        </pc:spChg>
        <pc:picChg chg="mod">
          <ac:chgData name="Iva Petrosino" userId="68978579-b604-44af-84c8-5069050481c6" providerId="ADAL" clId="{390AC305-BC37-4CB6-98F2-42552861C10B}" dt="2022-03-14T15:01:07.272" v="260" actId="14826"/>
          <ac:picMkLst>
            <pc:docMk/>
            <pc:sldMk cId="531867847" sldId="414"/>
            <ac:picMk id="5" creationId="{2010C21C-D0E6-438A-B1DA-3561EC7DA791}"/>
          </ac:picMkLst>
        </pc:picChg>
        <pc:picChg chg="mod">
          <ac:chgData name="Iva Petrosino" userId="68978579-b604-44af-84c8-5069050481c6" providerId="ADAL" clId="{390AC305-BC37-4CB6-98F2-42552861C10B}" dt="2022-03-14T19:20:19.816" v="1385" actId="1076"/>
          <ac:picMkLst>
            <pc:docMk/>
            <pc:sldMk cId="531867847" sldId="414"/>
            <ac:picMk id="6" creationId="{1B21FC46-D8B5-499A-8B0C-13E1459DF90A}"/>
          </ac:picMkLst>
        </pc:picChg>
      </pc:sldChg>
      <pc:sldChg chg="modSp mod">
        <pc:chgData name="Iva Petrosino" userId="68978579-b604-44af-84c8-5069050481c6" providerId="ADAL" clId="{390AC305-BC37-4CB6-98F2-42552861C10B}" dt="2022-03-14T15:19:38.710" v="486" actId="1076"/>
        <pc:sldMkLst>
          <pc:docMk/>
          <pc:sldMk cId="616153146" sldId="419"/>
        </pc:sldMkLst>
        <pc:spChg chg="mod">
          <ac:chgData name="Iva Petrosino" userId="68978579-b604-44af-84c8-5069050481c6" providerId="ADAL" clId="{390AC305-BC37-4CB6-98F2-42552861C10B}" dt="2022-03-14T14:55:06.537" v="257" actId="20577"/>
          <ac:spMkLst>
            <pc:docMk/>
            <pc:sldMk cId="616153146" sldId="419"/>
            <ac:spMk id="3" creationId="{00000000-0000-0000-0000-000000000000}"/>
          </ac:spMkLst>
        </pc:spChg>
        <pc:picChg chg="mod">
          <ac:chgData name="Iva Petrosino" userId="68978579-b604-44af-84c8-5069050481c6" providerId="ADAL" clId="{390AC305-BC37-4CB6-98F2-42552861C10B}" dt="2022-03-14T14:54:47.349" v="247" actId="14100"/>
          <ac:picMkLst>
            <pc:docMk/>
            <pc:sldMk cId="616153146" sldId="419"/>
            <ac:picMk id="5" creationId="{2010C21C-D0E6-438A-B1DA-3561EC7DA791}"/>
          </ac:picMkLst>
        </pc:picChg>
        <pc:picChg chg="mod">
          <ac:chgData name="Iva Petrosino" userId="68978579-b604-44af-84c8-5069050481c6" providerId="ADAL" clId="{390AC305-BC37-4CB6-98F2-42552861C10B}" dt="2022-03-14T15:19:38.710" v="486" actId="1076"/>
          <ac:picMkLst>
            <pc:docMk/>
            <pc:sldMk cId="616153146" sldId="419"/>
            <ac:picMk id="6" creationId="{CDAAAF92-9B59-446E-A6A7-5EABB7EB7DD5}"/>
          </ac:picMkLst>
        </pc:picChg>
      </pc:sldChg>
      <pc:sldChg chg="modSp del mod">
        <pc:chgData name="Iva Petrosino" userId="68978579-b604-44af-84c8-5069050481c6" providerId="ADAL" clId="{390AC305-BC37-4CB6-98F2-42552861C10B}" dt="2022-03-14T17:30:52.091" v="644" actId="47"/>
        <pc:sldMkLst>
          <pc:docMk/>
          <pc:sldMk cId="2519616184" sldId="424"/>
        </pc:sldMkLst>
        <pc:spChg chg="mod ord">
          <ac:chgData name="Iva Petrosino" userId="68978579-b604-44af-84c8-5069050481c6" providerId="ADAL" clId="{390AC305-BC37-4CB6-98F2-42552861C10B}" dt="2022-03-14T15:26:59.757" v="518" actId="171"/>
          <ac:spMkLst>
            <pc:docMk/>
            <pc:sldMk cId="2519616184" sldId="424"/>
            <ac:spMk id="2" creationId="{5B4F1487-41A1-4EFC-A628-7FC447C3DFE3}"/>
          </ac:spMkLst>
        </pc:spChg>
        <pc:spChg chg="mod ord">
          <ac:chgData name="Iva Petrosino" userId="68978579-b604-44af-84c8-5069050481c6" providerId="ADAL" clId="{390AC305-BC37-4CB6-98F2-42552861C10B}" dt="2022-03-14T15:26:59.757" v="518" actId="171"/>
          <ac:spMkLst>
            <pc:docMk/>
            <pc:sldMk cId="2519616184" sldId="424"/>
            <ac:spMk id="5" creationId="{CE2D1A23-4283-4018-8BFE-4F7E487F78B5}"/>
          </ac:spMkLst>
        </pc:spChg>
        <pc:picChg chg="mod ord">
          <ac:chgData name="Iva Petrosino" userId="68978579-b604-44af-84c8-5069050481c6" providerId="ADAL" clId="{390AC305-BC37-4CB6-98F2-42552861C10B}" dt="2022-03-14T15:26:59.757" v="518" actId="171"/>
          <ac:picMkLst>
            <pc:docMk/>
            <pc:sldMk cId="2519616184" sldId="424"/>
            <ac:picMk id="4" creationId="{79D2045C-D61B-4DA8-9C1C-A2CF20718352}"/>
          </ac:picMkLst>
        </pc:picChg>
      </pc:sldChg>
      <pc:sldChg chg="modSp del mod">
        <pc:chgData name="Iva Petrosino" userId="68978579-b604-44af-84c8-5069050481c6" providerId="ADAL" clId="{390AC305-BC37-4CB6-98F2-42552861C10B}" dt="2022-03-14T17:36:54.899" v="687" actId="47"/>
        <pc:sldMkLst>
          <pc:docMk/>
          <pc:sldMk cId="2633590906" sldId="425"/>
        </pc:sldMkLst>
        <pc:spChg chg="mod ord">
          <ac:chgData name="Iva Petrosino" userId="68978579-b604-44af-84c8-5069050481c6" providerId="ADAL" clId="{390AC305-BC37-4CB6-98F2-42552861C10B}" dt="2022-03-14T15:26:37.136" v="516" actId="171"/>
          <ac:spMkLst>
            <pc:docMk/>
            <pc:sldMk cId="2633590906" sldId="425"/>
            <ac:spMk id="7" creationId="{DC60D585-63A4-4450-9810-C0BB76CDF4A2}"/>
          </ac:spMkLst>
        </pc:spChg>
        <pc:spChg chg="mod ord">
          <ac:chgData name="Iva Petrosino" userId="68978579-b604-44af-84c8-5069050481c6" providerId="ADAL" clId="{390AC305-BC37-4CB6-98F2-42552861C10B}" dt="2022-03-14T15:26:37.136" v="516" actId="171"/>
          <ac:spMkLst>
            <pc:docMk/>
            <pc:sldMk cId="2633590906" sldId="425"/>
            <ac:spMk id="8" creationId="{B8E79A77-5D32-44F9-9DA3-0E57BF15B633}"/>
          </ac:spMkLst>
        </pc:spChg>
        <pc:picChg chg="mod ord modCrop">
          <ac:chgData name="Iva Petrosino" userId="68978579-b604-44af-84c8-5069050481c6" providerId="ADAL" clId="{390AC305-BC37-4CB6-98F2-42552861C10B}" dt="2022-03-14T15:27:43.438" v="522" actId="732"/>
          <ac:picMkLst>
            <pc:docMk/>
            <pc:sldMk cId="2633590906" sldId="425"/>
            <ac:picMk id="4" creationId="{17A878F1-6359-4B6A-AD00-9B224953D46B}"/>
          </ac:picMkLst>
        </pc:picChg>
      </pc:sldChg>
      <pc:sldChg chg="modSp mod">
        <pc:chgData name="Iva Petrosino" userId="68978579-b604-44af-84c8-5069050481c6" providerId="ADAL" clId="{390AC305-BC37-4CB6-98F2-42552861C10B}" dt="2022-03-14T19:11:29.861" v="1291" actId="167"/>
        <pc:sldMkLst>
          <pc:docMk/>
          <pc:sldMk cId="2043152975" sldId="430"/>
        </pc:sldMkLst>
        <pc:picChg chg="mod ord">
          <ac:chgData name="Iva Petrosino" userId="68978579-b604-44af-84c8-5069050481c6" providerId="ADAL" clId="{390AC305-BC37-4CB6-98F2-42552861C10B}" dt="2022-03-14T19:11:29.861" v="1291" actId="167"/>
          <ac:picMkLst>
            <pc:docMk/>
            <pc:sldMk cId="2043152975" sldId="430"/>
            <ac:picMk id="16" creationId="{CE853A1B-E900-4322-93ED-9CD7D6D762BD}"/>
          </ac:picMkLst>
        </pc:picChg>
      </pc:sldChg>
      <pc:sldChg chg="modSp del mod">
        <pc:chgData name="Iva Petrosino" userId="68978579-b604-44af-84c8-5069050481c6" providerId="ADAL" clId="{390AC305-BC37-4CB6-98F2-42552861C10B}" dt="2022-03-14T17:56:06.034" v="1009" actId="47"/>
        <pc:sldMkLst>
          <pc:docMk/>
          <pc:sldMk cId="2564798112" sldId="431"/>
        </pc:sldMkLst>
        <pc:spChg chg="mod">
          <ac:chgData name="Iva Petrosino" userId="68978579-b604-44af-84c8-5069050481c6" providerId="ADAL" clId="{390AC305-BC37-4CB6-98F2-42552861C10B}" dt="2022-03-14T15:28:47.360" v="526" actId="1076"/>
          <ac:spMkLst>
            <pc:docMk/>
            <pc:sldMk cId="2564798112" sldId="431"/>
            <ac:spMk id="6" creationId="{2463A9CE-17A9-454B-80EE-4F5F1F24F99F}"/>
          </ac:spMkLst>
        </pc:spChg>
        <pc:spChg chg="mod">
          <ac:chgData name="Iva Petrosino" userId="68978579-b604-44af-84c8-5069050481c6" providerId="ADAL" clId="{390AC305-BC37-4CB6-98F2-42552861C10B}" dt="2022-03-14T15:27:17.594" v="521" actId="1076"/>
          <ac:spMkLst>
            <pc:docMk/>
            <pc:sldMk cId="2564798112" sldId="431"/>
            <ac:spMk id="9" creationId="{BDAEAFDA-2ACA-4678-BCB8-D1092B827511}"/>
          </ac:spMkLst>
        </pc:spChg>
      </pc:sldChg>
      <pc:sldChg chg="del">
        <pc:chgData name="Iva Petrosino" userId="68978579-b604-44af-84c8-5069050481c6" providerId="ADAL" clId="{390AC305-BC37-4CB6-98F2-42552861C10B}" dt="2022-03-14T18:05:48.739" v="1127" actId="47"/>
        <pc:sldMkLst>
          <pc:docMk/>
          <pc:sldMk cId="1034756152" sldId="432"/>
        </pc:sldMkLst>
      </pc:sldChg>
      <pc:sldChg chg="modSp mod">
        <pc:chgData name="Iva Petrosino" userId="68978579-b604-44af-84c8-5069050481c6" providerId="ADAL" clId="{390AC305-BC37-4CB6-98F2-42552861C10B}" dt="2022-03-14T15:28:57.558" v="529" actId="14100"/>
        <pc:sldMkLst>
          <pc:docMk/>
          <pc:sldMk cId="2217163295" sldId="434"/>
        </pc:sldMkLst>
        <pc:spChg chg="mod">
          <ac:chgData name="Iva Petrosino" userId="68978579-b604-44af-84c8-5069050481c6" providerId="ADAL" clId="{390AC305-BC37-4CB6-98F2-42552861C10B}" dt="2022-03-14T15:28:57.558" v="529" actId="14100"/>
          <ac:spMkLst>
            <pc:docMk/>
            <pc:sldMk cId="2217163295" sldId="434"/>
            <ac:spMk id="5" creationId="{21762160-3DC6-4226-9BD4-55A7F677E6A2}"/>
          </ac:spMkLst>
        </pc:spChg>
      </pc:sldChg>
      <pc:sldChg chg="modSp mod">
        <pc:chgData name="Iva Petrosino" userId="68978579-b604-44af-84c8-5069050481c6" providerId="ADAL" clId="{390AC305-BC37-4CB6-98F2-42552861C10B}" dt="2022-03-14T19:11:51.754" v="1299" actId="114"/>
        <pc:sldMkLst>
          <pc:docMk/>
          <pc:sldMk cId="4182473986" sldId="435"/>
        </pc:sldMkLst>
        <pc:spChg chg="mod">
          <ac:chgData name="Iva Petrosino" userId="68978579-b604-44af-84c8-5069050481c6" providerId="ADAL" clId="{390AC305-BC37-4CB6-98F2-42552861C10B}" dt="2022-03-14T19:11:51.754" v="1299" actId="114"/>
          <ac:spMkLst>
            <pc:docMk/>
            <pc:sldMk cId="4182473986" sldId="435"/>
            <ac:spMk id="4" creationId="{79DA5BCA-B06E-44C7-A1CC-DBD8C0C04E6B}"/>
          </ac:spMkLst>
        </pc:spChg>
      </pc:sldChg>
      <pc:sldChg chg="modSp mod">
        <pc:chgData name="Iva Petrosino" userId="68978579-b604-44af-84c8-5069050481c6" providerId="ADAL" clId="{390AC305-BC37-4CB6-98F2-42552861C10B}" dt="2022-03-14T13:34:58.775" v="19" actId="14100"/>
        <pc:sldMkLst>
          <pc:docMk/>
          <pc:sldMk cId="3869499895" sldId="448"/>
        </pc:sldMkLst>
        <pc:spChg chg="mod">
          <ac:chgData name="Iva Petrosino" userId="68978579-b604-44af-84c8-5069050481c6" providerId="ADAL" clId="{390AC305-BC37-4CB6-98F2-42552861C10B}" dt="2022-03-14T13:34:58.775" v="19" actId="14100"/>
          <ac:spMkLst>
            <pc:docMk/>
            <pc:sldMk cId="3869499895" sldId="448"/>
            <ac:spMk id="4" creationId="{05349909-F9E4-4162-85AC-5B5D278FEF1B}"/>
          </ac:spMkLst>
        </pc:spChg>
      </pc:sldChg>
      <pc:sldChg chg="modSp mod">
        <pc:chgData name="Iva Petrosino" userId="68978579-b604-44af-84c8-5069050481c6" providerId="ADAL" clId="{390AC305-BC37-4CB6-98F2-42552861C10B}" dt="2022-03-14T19:22:26.819" v="1415" actId="1076"/>
        <pc:sldMkLst>
          <pc:docMk/>
          <pc:sldMk cId="1486215352" sldId="452"/>
        </pc:sldMkLst>
        <pc:spChg chg="mod">
          <ac:chgData name="Iva Petrosino" userId="68978579-b604-44af-84c8-5069050481c6" providerId="ADAL" clId="{390AC305-BC37-4CB6-98F2-42552861C10B}" dt="2022-03-14T15:19:18.339" v="483" actId="1076"/>
          <ac:spMkLst>
            <pc:docMk/>
            <pc:sldMk cId="1486215352" sldId="452"/>
            <ac:spMk id="5" creationId="{737A6671-64F5-4476-BC14-8DE477EE1AC3}"/>
          </ac:spMkLst>
        </pc:spChg>
        <pc:spChg chg="mod">
          <ac:chgData name="Iva Petrosino" userId="68978579-b604-44af-84c8-5069050481c6" providerId="ADAL" clId="{390AC305-BC37-4CB6-98F2-42552861C10B}" dt="2022-03-14T19:22:26.819" v="1415" actId="1076"/>
          <ac:spMkLst>
            <pc:docMk/>
            <pc:sldMk cId="1486215352" sldId="452"/>
            <ac:spMk id="6" creationId="{504EA385-CCCA-4A4E-8C15-F4A7B9E21C4B}"/>
          </ac:spMkLst>
        </pc:spChg>
        <pc:picChg chg="mod ord">
          <ac:chgData name="Iva Petrosino" userId="68978579-b604-44af-84c8-5069050481c6" providerId="ADAL" clId="{390AC305-BC37-4CB6-98F2-42552861C10B}" dt="2022-03-14T15:18:21.371" v="466" actId="1076"/>
          <ac:picMkLst>
            <pc:docMk/>
            <pc:sldMk cId="1486215352" sldId="452"/>
            <ac:picMk id="2" creationId="{AB3CB64C-D75F-4885-88BF-2B19EB6F6D22}"/>
          </ac:picMkLst>
        </pc:picChg>
      </pc:sldChg>
      <pc:sldChg chg="modSp mod">
        <pc:chgData name="Iva Petrosino" userId="68978579-b604-44af-84c8-5069050481c6" providerId="ADAL" clId="{390AC305-BC37-4CB6-98F2-42552861C10B}" dt="2022-03-14T19:06:17.345" v="1141" actId="404"/>
        <pc:sldMkLst>
          <pc:docMk/>
          <pc:sldMk cId="3260175569" sldId="454"/>
        </pc:sldMkLst>
        <pc:spChg chg="mod">
          <ac:chgData name="Iva Petrosino" userId="68978579-b604-44af-84c8-5069050481c6" providerId="ADAL" clId="{390AC305-BC37-4CB6-98F2-42552861C10B}" dt="2022-03-14T19:06:17.345" v="1141" actId="404"/>
          <ac:spMkLst>
            <pc:docMk/>
            <pc:sldMk cId="3260175569" sldId="454"/>
            <ac:spMk id="5" creationId="{B7B45220-9096-4BA0-83FB-E0AF73A681D8}"/>
          </ac:spMkLst>
        </pc:spChg>
      </pc:sldChg>
      <pc:sldChg chg="modSp">
        <pc:chgData name="Iva Petrosino" userId="68978579-b604-44af-84c8-5069050481c6" providerId="ADAL" clId="{390AC305-BC37-4CB6-98F2-42552861C10B}" dt="2022-03-14T13:45:35.670" v="23" actId="14826"/>
        <pc:sldMkLst>
          <pc:docMk/>
          <pc:sldMk cId="3036612370" sldId="455"/>
        </pc:sldMkLst>
        <pc:picChg chg="mod">
          <ac:chgData name="Iva Petrosino" userId="68978579-b604-44af-84c8-5069050481c6" providerId="ADAL" clId="{390AC305-BC37-4CB6-98F2-42552861C10B}" dt="2022-03-14T13:36:19.317" v="22" actId="14826"/>
          <ac:picMkLst>
            <pc:docMk/>
            <pc:sldMk cId="3036612370" sldId="455"/>
            <ac:picMk id="8" creationId="{1AF4628D-B16A-4882-958E-DCCACBB70C73}"/>
          </ac:picMkLst>
        </pc:picChg>
        <pc:picChg chg="mod">
          <ac:chgData name="Iva Petrosino" userId="68978579-b604-44af-84c8-5069050481c6" providerId="ADAL" clId="{390AC305-BC37-4CB6-98F2-42552861C10B}" dt="2022-03-14T13:45:35.670" v="23" actId="14826"/>
          <ac:picMkLst>
            <pc:docMk/>
            <pc:sldMk cId="3036612370" sldId="455"/>
            <ac:picMk id="10" creationId="{3BE4D4C5-FFFC-40A5-8F34-8753FCF64EF4}"/>
          </ac:picMkLst>
        </pc:picChg>
      </pc:sldChg>
      <pc:sldChg chg="modSp mod">
        <pc:chgData name="Iva Petrosino" userId="68978579-b604-44af-84c8-5069050481c6" providerId="ADAL" clId="{390AC305-BC37-4CB6-98F2-42552861C10B}" dt="2022-03-14T19:12:40.893" v="1311" actId="207"/>
        <pc:sldMkLst>
          <pc:docMk/>
          <pc:sldMk cId="2226861251" sldId="457"/>
        </pc:sldMkLst>
        <pc:spChg chg="mod">
          <ac:chgData name="Iva Petrosino" userId="68978579-b604-44af-84c8-5069050481c6" providerId="ADAL" clId="{390AC305-BC37-4CB6-98F2-42552861C10B}" dt="2022-03-14T19:12:21.452" v="1307" actId="1076"/>
          <ac:spMkLst>
            <pc:docMk/>
            <pc:sldMk cId="2226861251" sldId="457"/>
            <ac:spMk id="3" creationId="{3021D66D-31AB-462A-B74A-F1FBAA7BD8CE}"/>
          </ac:spMkLst>
        </pc:spChg>
        <pc:spChg chg="mod">
          <ac:chgData name="Iva Petrosino" userId="68978579-b604-44af-84c8-5069050481c6" providerId="ADAL" clId="{390AC305-BC37-4CB6-98F2-42552861C10B}" dt="2022-03-14T19:12:38.001" v="1310" actId="1076"/>
          <ac:spMkLst>
            <pc:docMk/>
            <pc:sldMk cId="2226861251" sldId="457"/>
            <ac:spMk id="4" creationId="{7D54817F-C33B-48F9-A6BC-0CB28F8C4DCB}"/>
          </ac:spMkLst>
        </pc:spChg>
        <pc:graphicFrameChg chg="mod">
          <ac:chgData name="Iva Petrosino" userId="68978579-b604-44af-84c8-5069050481c6" providerId="ADAL" clId="{390AC305-BC37-4CB6-98F2-42552861C10B}" dt="2022-03-14T19:12:40.893" v="1311" actId="207"/>
          <ac:graphicFrameMkLst>
            <pc:docMk/>
            <pc:sldMk cId="2226861251" sldId="457"/>
            <ac:graphicFrameMk id="8" creationId="{136A4D68-C800-4F93-880D-B8F20DC2C240}"/>
          </ac:graphicFrameMkLst>
        </pc:graphicFrameChg>
      </pc:sldChg>
      <pc:sldChg chg="modSp mod">
        <pc:chgData name="Iva Petrosino" userId="68978579-b604-44af-84c8-5069050481c6" providerId="ADAL" clId="{390AC305-BC37-4CB6-98F2-42552861C10B}" dt="2022-03-14T19:43:00.187" v="1439"/>
        <pc:sldMkLst>
          <pc:docMk/>
          <pc:sldMk cId="2709545322" sldId="458"/>
        </pc:sldMkLst>
        <pc:graphicFrameChg chg="mod">
          <ac:chgData name="Iva Petrosino" userId="68978579-b604-44af-84c8-5069050481c6" providerId="ADAL" clId="{390AC305-BC37-4CB6-98F2-42552861C10B}" dt="2022-03-14T19:43:00.187" v="1439"/>
          <ac:graphicFrameMkLst>
            <pc:docMk/>
            <pc:sldMk cId="2709545322" sldId="458"/>
            <ac:graphicFrameMk id="13" creationId="{3E1F9A3D-BE22-4206-BD4D-20B090C46D20}"/>
          </ac:graphicFrameMkLst>
        </pc:graphicFrameChg>
      </pc:sldChg>
      <pc:sldChg chg="modSp mod">
        <pc:chgData name="Iva Petrosino" userId="68978579-b604-44af-84c8-5069050481c6" providerId="ADAL" clId="{390AC305-BC37-4CB6-98F2-42552861C10B}" dt="2022-03-14T19:13:26.601" v="1319" actId="20577"/>
        <pc:sldMkLst>
          <pc:docMk/>
          <pc:sldMk cId="3126181702" sldId="459"/>
        </pc:sldMkLst>
        <pc:graphicFrameChg chg="mod modGraphic">
          <ac:chgData name="Iva Petrosino" userId="68978579-b604-44af-84c8-5069050481c6" providerId="ADAL" clId="{390AC305-BC37-4CB6-98F2-42552861C10B}" dt="2022-03-14T19:13:26.601" v="1319" actId="20577"/>
          <ac:graphicFrameMkLst>
            <pc:docMk/>
            <pc:sldMk cId="3126181702" sldId="459"/>
            <ac:graphicFrameMk id="6" creationId="{5054757F-8112-430B-8F05-5CB7366F03F4}"/>
          </ac:graphicFrameMkLst>
        </pc:graphicFrameChg>
      </pc:sldChg>
      <pc:sldChg chg="modSp mod">
        <pc:chgData name="Iva Petrosino" userId="68978579-b604-44af-84c8-5069050481c6" providerId="ADAL" clId="{390AC305-BC37-4CB6-98F2-42552861C10B}" dt="2022-03-14T19:41:19.527" v="1424" actId="20577"/>
        <pc:sldMkLst>
          <pc:docMk/>
          <pc:sldMk cId="598037628" sldId="460"/>
        </pc:sldMkLst>
        <pc:graphicFrameChg chg="modGraphic">
          <ac:chgData name="Iva Petrosino" userId="68978579-b604-44af-84c8-5069050481c6" providerId="ADAL" clId="{390AC305-BC37-4CB6-98F2-42552861C10B}" dt="2022-03-14T19:41:19.527" v="1424" actId="20577"/>
          <ac:graphicFrameMkLst>
            <pc:docMk/>
            <pc:sldMk cId="598037628" sldId="460"/>
            <ac:graphicFrameMk id="7" creationId="{A40C4B3A-0475-4D40-82DD-1AD52AEEB0AA}"/>
          </ac:graphicFrameMkLst>
        </pc:graphicFrameChg>
      </pc:sldChg>
      <pc:sldChg chg="addSp delSp modSp mod setBg">
        <pc:chgData name="Iva Petrosino" userId="68978579-b604-44af-84c8-5069050481c6" providerId="ADAL" clId="{390AC305-BC37-4CB6-98F2-42552861C10B}" dt="2022-03-14T14:49:47.625" v="208" actId="20577"/>
        <pc:sldMkLst>
          <pc:docMk/>
          <pc:sldMk cId="932762938" sldId="462"/>
        </pc:sldMkLst>
        <pc:spChg chg="del">
          <ac:chgData name="Iva Petrosino" userId="68978579-b604-44af-84c8-5069050481c6" providerId="ADAL" clId="{390AC305-BC37-4CB6-98F2-42552861C10B}" dt="2022-03-14T14:46:16.279" v="105" actId="478"/>
          <ac:spMkLst>
            <pc:docMk/>
            <pc:sldMk cId="932762938" sldId="462"/>
            <ac:spMk id="2" creationId="{00000000-0000-0000-0000-000000000000}"/>
          </ac:spMkLst>
        </pc:spChg>
        <pc:spChg chg="add del mod">
          <ac:chgData name="Iva Petrosino" userId="68978579-b604-44af-84c8-5069050481c6" providerId="ADAL" clId="{390AC305-BC37-4CB6-98F2-42552861C10B}" dt="2022-03-14T14:46:17.142" v="106" actId="478"/>
          <ac:spMkLst>
            <pc:docMk/>
            <pc:sldMk cId="932762938" sldId="462"/>
            <ac:spMk id="4" creationId="{65550CF8-2D3D-4A9E-A811-0940635BDA72}"/>
          </ac:spMkLst>
        </pc:spChg>
        <pc:spChg chg="add del mod">
          <ac:chgData name="Iva Petrosino" userId="68978579-b604-44af-84c8-5069050481c6" providerId="ADAL" clId="{390AC305-BC37-4CB6-98F2-42552861C10B}" dt="2022-03-14T14:46:58.317" v="133" actId="478"/>
          <ac:spMkLst>
            <pc:docMk/>
            <pc:sldMk cId="932762938" sldId="462"/>
            <ac:spMk id="5" creationId="{C3FB739F-2D64-4CD1-8540-CD68ACAC8617}"/>
          </ac:spMkLst>
        </pc:spChg>
        <pc:spChg chg="add del mod">
          <ac:chgData name="Iva Petrosino" userId="68978579-b604-44af-84c8-5069050481c6" providerId="ADAL" clId="{390AC305-BC37-4CB6-98F2-42552861C10B}" dt="2022-03-14T14:47:30.426" v="149" actId="478"/>
          <ac:spMkLst>
            <pc:docMk/>
            <pc:sldMk cId="932762938" sldId="462"/>
            <ac:spMk id="9" creationId="{3BAD4C48-065A-48DF-921D-001D359B5AA7}"/>
          </ac:spMkLst>
        </pc:spChg>
        <pc:spChg chg="add del mod">
          <ac:chgData name="Iva Petrosino" userId="68978579-b604-44af-84c8-5069050481c6" providerId="ADAL" clId="{390AC305-BC37-4CB6-98F2-42552861C10B}" dt="2022-03-14T14:46:59.994" v="134" actId="478"/>
          <ac:spMkLst>
            <pc:docMk/>
            <pc:sldMk cId="932762938" sldId="462"/>
            <ac:spMk id="11" creationId="{EF6AFBCD-8788-41AC-A36E-FD056F0FF0C5}"/>
          </ac:spMkLst>
        </pc:spChg>
        <pc:spChg chg="add del mod">
          <ac:chgData name="Iva Petrosino" userId="68978579-b604-44af-84c8-5069050481c6" providerId="ADAL" clId="{390AC305-BC37-4CB6-98F2-42552861C10B}" dt="2022-03-14T14:49:42.690" v="196" actId="478"/>
          <ac:spMkLst>
            <pc:docMk/>
            <pc:sldMk cId="932762938" sldId="462"/>
            <ac:spMk id="12" creationId="{4BD393BB-0B47-4812-9143-8F6285EDF79B}"/>
          </ac:spMkLst>
        </pc:spChg>
        <pc:spChg chg="add del mod">
          <ac:chgData name="Iva Petrosino" userId="68978579-b604-44af-84c8-5069050481c6" providerId="ADAL" clId="{390AC305-BC37-4CB6-98F2-42552861C10B}" dt="2022-03-14T14:49:43.430" v="197" actId="478"/>
          <ac:spMkLst>
            <pc:docMk/>
            <pc:sldMk cId="932762938" sldId="462"/>
            <ac:spMk id="14" creationId="{6F7334AE-A982-4641-8ED2-C9B97E6CEA7A}"/>
          </ac:spMkLst>
        </pc:spChg>
        <pc:spChg chg="add mod">
          <ac:chgData name="Iva Petrosino" userId="68978579-b604-44af-84c8-5069050481c6" providerId="ADAL" clId="{390AC305-BC37-4CB6-98F2-42552861C10B}" dt="2022-03-14T14:49:47.625" v="208" actId="20577"/>
          <ac:spMkLst>
            <pc:docMk/>
            <pc:sldMk cId="932762938" sldId="462"/>
            <ac:spMk id="15" creationId="{0BABDF5B-D4D2-484A-BBA6-CCD2E0F2C3F9}"/>
          </ac:spMkLst>
        </pc:spChg>
        <pc:graphicFrameChg chg="add del mod">
          <ac:chgData name="Iva Petrosino" userId="68978579-b604-44af-84c8-5069050481c6" providerId="ADAL" clId="{390AC305-BC37-4CB6-98F2-42552861C10B}" dt="2022-03-14T14:46:35.788" v="122"/>
          <ac:graphicFrameMkLst>
            <pc:docMk/>
            <pc:sldMk cId="932762938" sldId="462"/>
            <ac:graphicFrameMk id="6" creationId="{EE25B365-0737-496D-B5E9-117EF7E79302}"/>
          </ac:graphicFrameMkLst>
        </pc:graphicFrameChg>
        <pc:graphicFrameChg chg="add mod">
          <ac:chgData name="Iva Petrosino" userId="68978579-b604-44af-84c8-5069050481c6" providerId="ADAL" clId="{390AC305-BC37-4CB6-98F2-42552861C10B}" dt="2022-03-14T14:49:00.945" v="185" actId="1076"/>
          <ac:graphicFrameMkLst>
            <pc:docMk/>
            <pc:sldMk cId="932762938" sldId="462"/>
            <ac:graphicFrameMk id="7" creationId="{D4775F2F-26ED-49CC-9FBE-17251FB4B5B4}"/>
          </ac:graphicFrameMkLst>
        </pc:graphicFrameChg>
        <pc:graphicFrameChg chg="add del mod modGraphic">
          <ac:chgData name="Iva Petrosino" userId="68978579-b604-44af-84c8-5069050481c6" providerId="ADAL" clId="{390AC305-BC37-4CB6-98F2-42552861C10B}" dt="2022-03-14T14:46:53.094" v="130" actId="478"/>
          <ac:graphicFrameMkLst>
            <pc:docMk/>
            <pc:sldMk cId="932762938" sldId="462"/>
            <ac:graphicFrameMk id="8" creationId="{DAC6E1DE-4312-4963-BCD0-9DC9F084CC44}"/>
          </ac:graphicFrameMkLst>
        </pc:graphicFrameChg>
      </pc:sldChg>
      <pc:sldChg chg="addSp delSp modSp mod setBg">
        <pc:chgData name="Iva Petrosino" userId="68978579-b604-44af-84c8-5069050481c6" providerId="ADAL" clId="{390AC305-BC37-4CB6-98F2-42552861C10B}" dt="2022-03-14T14:49:54.033" v="210"/>
        <pc:sldMkLst>
          <pc:docMk/>
          <pc:sldMk cId="382725977" sldId="463"/>
        </pc:sldMkLst>
        <pc:spChg chg="del">
          <ac:chgData name="Iva Petrosino" userId="68978579-b604-44af-84c8-5069050481c6" providerId="ADAL" clId="{390AC305-BC37-4CB6-98F2-42552861C10B}" dt="2022-03-14T14:46:23.768" v="118" actId="478"/>
          <ac:spMkLst>
            <pc:docMk/>
            <pc:sldMk cId="382725977" sldId="463"/>
            <ac:spMk id="2" creationId="{00000000-0000-0000-0000-000000000000}"/>
          </ac:spMkLst>
        </pc:spChg>
        <pc:spChg chg="add del mod">
          <ac:chgData name="Iva Petrosino" userId="68978579-b604-44af-84c8-5069050481c6" providerId="ADAL" clId="{390AC305-BC37-4CB6-98F2-42552861C10B}" dt="2022-03-14T14:46:25.489" v="119" actId="478"/>
          <ac:spMkLst>
            <pc:docMk/>
            <pc:sldMk cId="382725977" sldId="463"/>
            <ac:spMk id="4" creationId="{894E913E-7DA3-4A1F-A38F-F1C63E183EB6}"/>
          </ac:spMkLst>
        </pc:spChg>
        <pc:spChg chg="add del mod">
          <ac:chgData name="Iva Petrosino" userId="68978579-b604-44af-84c8-5069050481c6" providerId="ADAL" clId="{390AC305-BC37-4CB6-98F2-42552861C10B}" dt="2022-03-14T14:47:55.598" v="167" actId="478"/>
          <ac:spMkLst>
            <pc:docMk/>
            <pc:sldMk cId="382725977" sldId="463"/>
            <ac:spMk id="5" creationId="{D1140FE5-215A-4424-B9CE-F1EA6AA68A2E}"/>
          </ac:spMkLst>
        </pc:spChg>
        <pc:spChg chg="add del mod">
          <ac:chgData name="Iva Petrosino" userId="68978579-b604-44af-84c8-5069050481c6" providerId="ADAL" clId="{390AC305-BC37-4CB6-98F2-42552861C10B}" dt="2022-03-14T14:47:57.642" v="170" actId="478"/>
          <ac:spMkLst>
            <pc:docMk/>
            <pc:sldMk cId="382725977" sldId="463"/>
            <ac:spMk id="7" creationId="{D13BEA0E-CA30-4141-8F08-326D15D56516}"/>
          </ac:spMkLst>
        </pc:spChg>
        <pc:spChg chg="add del mod">
          <ac:chgData name="Iva Petrosino" userId="68978579-b604-44af-84c8-5069050481c6" providerId="ADAL" clId="{390AC305-BC37-4CB6-98F2-42552861C10B}" dt="2022-03-14T14:49:53.049" v="209" actId="478"/>
          <ac:spMkLst>
            <pc:docMk/>
            <pc:sldMk cId="382725977" sldId="463"/>
            <ac:spMk id="8" creationId="{F76D7AC7-EA59-4479-83FE-6DA89048372E}"/>
          </ac:spMkLst>
        </pc:spChg>
        <pc:spChg chg="add mod">
          <ac:chgData name="Iva Petrosino" userId="68978579-b604-44af-84c8-5069050481c6" providerId="ADAL" clId="{390AC305-BC37-4CB6-98F2-42552861C10B}" dt="2022-03-14T14:49:54.033" v="210"/>
          <ac:spMkLst>
            <pc:docMk/>
            <pc:sldMk cId="382725977" sldId="463"/>
            <ac:spMk id="11" creationId="{7F5A620D-10CE-45C3-BD84-A1038DFCF1EF}"/>
          </ac:spMkLst>
        </pc:spChg>
        <pc:graphicFrameChg chg="add del mod">
          <ac:chgData name="Iva Petrosino" userId="68978579-b604-44af-84c8-5069050481c6" providerId="ADAL" clId="{390AC305-BC37-4CB6-98F2-42552861C10B}" dt="2022-03-14T14:48:54.527" v="184" actId="1076"/>
          <ac:graphicFrameMkLst>
            <pc:docMk/>
            <pc:sldMk cId="382725977" sldId="463"/>
            <ac:graphicFrameMk id="9" creationId="{BCD41B31-6AFE-450E-BD88-F600A8A35A2F}"/>
          </ac:graphicFrameMkLst>
        </pc:graphicFrameChg>
        <pc:graphicFrameChg chg="add del mod">
          <ac:chgData name="Iva Petrosino" userId="68978579-b604-44af-84c8-5069050481c6" providerId="ADAL" clId="{390AC305-BC37-4CB6-98F2-42552861C10B}" dt="2022-03-14T14:48:50.041" v="182"/>
          <ac:graphicFrameMkLst>
            <pc:docMk/>
            <pc:sldMk cId="382725977" sldId="463"/>
            <ac:graphicFrameMk id="10" creationId="{FF274BB1-6E12-4904-A59C-69D86F17A35F}"/>
          </ac:graphicFrameMkLst>
        </pc:graphicFrameChg>
      </pc:sldChg>
      <pc:sldChg chg="modSp mod">
        <pc:chgData name="Iva Petrosino" userId="68978579-b604-44af-84c8-5069050481c6" providerId="ADAL" clId="{390AC305-BC37-4CB6-98F2-42552861C10B}" dt="2022-03-14T19:18:01.088" v="1375" actId="403"/>
        <pc:sldMkLst>
          <pc:docMk/>
          <pc:sldMk cId="1209951088" sldId="464"/>
        </pc:sldMkLst>
        <pc:graphicFrameChg chg="mod">
          <ac:chgData name="Iva Petrosino" userId="68978579-b604-44af-84c8-5069050481c6" providerId="ADAL" clId="{390AC305-BC37-4CB6-98F2-42552861C10B}" dt="2022-03-14T19:18:01.088" v="1375" actId="403"/>
          <ac:graphicFrameMkLst>
            <pc:docMk/>
            <pc:sldMk cId="1209951088" sldId="464"/>
            <ac:graphicFrameMk id="3" creationId="{62BAE543-1D78-431A-9F14-91FE892FDB7A}"/>
          </ac:graphicFrameMkLst>
        </pc:graphicFrameChg>
      </pc:sldChg>
      <pc:sldChg chg="modSp mod">
        <pc:chgData name="Iva Petrosino" userId="68978579-b604-44af-84c8-5069050481c6" providerId="ADAL" clId="{390AC305-BC37-4CB6-98F2-42552861C10B}" dt="2022-03-14T19:21:02.217" v="1402" actId="20577"/>
        <pc:sldMkLst>
          <pc:docMk/>
          <pc:sldMk cId="3959068366" sldId="466"/>
        </pc:sldMkLst>
        <pc:spChg chg="mod">
          <ac:chgData name="Iva Petrosino" userId="68978579-b604-44af-84c8-5069050481c6" providerId="ADAL" clId="{390AC305-BC37-4CB6-98F2-42552861C10B}" dt="2022-03-14T19:21:02.217" v="1402" actId="20577"/>
          <ac:spMkLst>
            <pc:docMk/>
            <pc:sldMk cId="3959068366" sldId="466"/>
            <ac:spMk id="5" creationId="{69B946D3-82AD-4BB2-AE14-D85D2E53F21A}"/>
          </ac:spMkLst>
        </pc:spChg>
        <pc:picChg chg="mod">
          <ac:chgData name="Iva Petrosino" userId="68978579-b604-44af-84c8-5069050481c6" providerId="ADAL" clId="{390AC305-BC37-4CB6-98F2-42552861C10B}" dt="2022-03-14T14:55:57.968" v="258" actId="14826"/>
          <ac:picMkLst>
            <pc:docMk/>
            <pc:sldMk cId="3959068366" sldId="466"/>
            <ac:picMk id="4" creationId="{DAC0B988-B064-4E7C-8AF3-C5E083AEC35B}"/>
          </ac:picMkLst>
        </pc:picChg>
        <pc:picChg chg="mod">
          <ac:chgData name="Iva Petrosino" userId="68978579-b604-44af-84c8-5069050481c6" providerId="ADAL" clId="{390AC305-BC37-4CB6-98F2-42552861C10B}" dt="2022-03-14T14:56:32.725" v="259" actId="14826"/>
          <ac:picMkLst>
            <pc:docMk/>
            <pc:sldMk cId="3959068366" sldId="466"/>
            <ac:picMk id="6" creationId="{C1D6090D-1C29-47B9-BD03-FDC0F6EC9239}"/>
          </ac:picMkLst>
        </pc:picChg>
      </pc:sldChg>
      <pc:sldChg chg="modSp mod">
        <pc:chgData name="Iva Petrosino" userId="68978579-b604-44af-84c8-5069050481c6" providerId="ADAL" clId="{390AC305-BC37-4CB6-98F2-42552861C10B}" dt="2022-03-14T19:22:20.255" v="1414" actId="1076"/>
        <pc:sldMkLst>
          <pc:docMk/>
          <pc:sldMk cId="2874132306" sldId="467"/>
        </pc:sldMkLst>
        <pc:spChg chg="mod">
          <ac:chgData name="Iva Petrosino" userId="68978579-b604-44af-84c8-5069050481c6" providerId="ADAL" clId="{390AC305-BC37-4CB6-98F2-42552861C10B}" dt="2022-03-14T19:22:20.255" v="1414" actId="1076"/>
          <ac:spMkLst>
            <pc:docMk/>
            <pc:sldMk cId="2874132306" sldId="467"/>
            <ac:spMk id="5" creationId="{6F0094F6-2C73-4E49-B113-D0D50585286D}"/>
          </ac:spMkLst>
        </pc:spChg>
      </pc:sldChg>
      <pc:sldChg chg="modSp mod">
        <pc:chgData name="Iva Petrosino" userId="68978579-b604-44af-84c8-5069050481c6" providerId="ADAL" clId="{390AC305-BC37-4CB6-98F2-42552861C10B}" dt="2022-03-14T15:04:49.159" v="276" actId="20577"/>
        <pc:sldMkLst>
          <pc:docMk/>
          <pc:sldMk cId="2830142744" sldId="469"/>
        </pc:sldMkLst>
        <pc:spChg chg="mod">
          <ac:chgData name="Iva Petrosino" userId="68978579-b604-44af-84c8-5069050481c6" providerId="ADAL" clId="{390AC305-BC37-4CB6-98F2-42552861C10B}" dt="2022-03-14T15:04:49.159" v="276" actId="20577"/>
          <ac:spMkLst>
            <pc:docMk/>
            <pc:sldMk cId="2830142744" sldId="469"/>
            <ac:spMk id="3" creationId="{03A2CEA7-826A-4DDC-BE05-2050DE8FF62A}"/>
          </ac:spMkLst>
        </pc:spChg>
      </pc:sldChg>
      <pc:sldChg chg="modSp mod">
        <pc:chgData name="Iva Petrosino" userId="68978579-b604-44af-84c8-5069050481c6" providerId="ADAL" clId="{390AC305-BC37-4CB6-98F2-42552861C10B}" dt="2022-03-14T19:44:34.018" v="1449" actId="20577"/>
        <pc:sldMkLst>
          <pc:docMk/>
          <pc:sldMk cId="2122055691" sldId="470"/>
        </pc:sldMkLst>
        <pc:spChg chg="mod">
          <ac:chgData name="Iva Petrosino" userId="68978579-b604-44af-84c8-5069050481c6" providerId="ADAL" clId="{390AC305-BC37-4CB6-98F2-42552861C10B}" dt="2022-03-14T15:17:50.939" v="458" actId="2711"/>
          <ac:spMkLst>
            <pc:docMk/>
            <pc:sldMk cId="2122055691" sldId="470"/>
            <ac:spMk id="4" creationId="{6741F620-283D-4218-99F3-5585EF580137}"/>
          </ac:spMkLst>
        </pc:spChg>
        <pc:graphicFrameChg chg="mod modGraphic">
          <ac:chgData name="Iva Petrosino" userId="68978579-b604-44af-84c8-5069050481c6" providerId="ADAL" clId="{390AC305-BC37-4CB6-98F2-42552861C10B}" dt="2022-03-14T19:44:34.018" v="1449" actId="20577"/>
          <ac:graphicFrameMkLst>
            <pc:docMk/>
            <pc:sldMk cId="2122055691" sldId="470"/>
            <ac:graphicFrameMk id="3" creationId="{B7C6CD71-EACB-4B61-8116-AC16B4DCA6EE}"/>
          </ac:graphicFrameMkLst>
        </pc:graphicFrameChg>
      </pc:sldChg>
      <pc:sldChg chg="modSp mod">
        <pc:chgData name="Iva Petrosino" userId="68978579-b604-44af-84c8-5069050481c6" providerId="ADAL" clId="{390AC305-BC37-4CB6-98F2-42552861C10B}" dt="2022-03-14T19:14:38.844" v="1330" actId="114"/>
        <pc:sldMkLst>
          <pc:docMk/>
          <pc:sldMk cId="2000484028" sldId="471"/>
        </pc:sldMkLst>
        <pc:spChg chg="mod">
          <ac:chgData name="Iva Petrosino" userId="68978579-b604-44af-84c8-5069050481c6" providerId="ADAL" clId="{390AC305-BC37-4CB6-98F2-42552861C10B}" dt="2022-03-14T19:14:38.844" v="1330" actId="114"/>
          <ac:spMkLst>
            <pc:docMk/>
            <pc:sldMk cId="2000484028" sldId="471"/>
            <ac:spMk id="2" creationId="{541D2759-5A03-4ED1-8C80-BE8D58667B22}"/>
          </ac:spMkLst>
        </pc:spChg>
        <pc:graphicFrameChg chg="modGraphic">
          <ac:chgData name="Iva Petrosino" userId="68978579-b604-44af-84c8-5069050481c6" providerId="ADAL" clId="{390AC305-BC37-4CB6-98F2-42552861C10B}" dt="2022-03-14T19:14:16.425" v="1328" actId="14734"/>
          <ac:graphicFrameMkLst>
            <pc:docMk/>
            <pc:sldMk cId="2000484028" sldId="471"/>
            <ac:graphicFrameMk id="14" creationId="{7AC8BE6A-CA19-4D5D-88D6-E11126A32FFE}"/>
          </ac:graphicFrameMkLst>
        </pc:graphicFrameChg>
      </pc:sldChg>
      <pc:sldChg chg="modSp mod">
        <pc:chgData name="Iva Petrosino" userId="68978579-b604-44af-84c8-5069050481c6" providerId="ADAL" clId="{390AC305-BC37-4CB6-98F2-42552861C10B}" dt="2022-03-14T19:19:25.718" v="1380" actId="20577"/>
        <pc:sldMkLst>
          <pc:docMk/>
          <pc:sldMk cId="1831985413" sldId="476"/>
        </pc:sldMkLst>
        <pc:spChg chg="mod">
          <ac:chgData name="Iva Petrosino" userId="68978579-b604-44af-84c8-5069050481c6" providerId="ADAL" clId="{390AC305-BC37-4CB6-98F2-42552861C10B}" dt="2022-03-14T19:19:25.718" v="1380" actId="20577"/>
          <ac:spMkLst>
            <pc:docMk/>
            <pc:sldMk cId="1831985413" sldId="476"/>
            <ac:spMk id="3" creationId="{00000000-0000-0000-0000-000000000000}"/>
          </ac:spMkLst>
        </pc:spChg>
      </pc:sldChg>
      <pc:sldChg chg="modSp">
        <pc:chgData name="Iva Petrosino" userId="68978579-b604-44af-84c8-5069050481c6" providerId="ADAL" clId="{390AC305-BC37-4CB6-98F2-42552861C10B}" dt="2022-03-14T15:09:34.783" v="322" actId="14826"/>
        <pc:sldMkLst>
          <pc:docMk/>
          <pc:sldMk cId="1629499834" sldId="477"/>
        </pc:sldMkLst>
        <pc:picChg chg="mod">
          <ac:chgData name="Iva Petrosino" userId="68978579-b604-44af-84c8-5069050481c6" providerId="ADAL" clId="{390AC305-BC37-4CB6-98F2-42552861C10B}" dt="2022-03-14T15:09:34.783" v="322" actId="14826"/>
          <ac:picMkLst>
            <pc:docMk/>
            <pc:sldMk cId="1629499834" sldId="477"/>
            <ac:picMk id="4" creationId="{F36BAF99-7FCE-45EA-AA86-C336FD700DF6}"/>
          </ac:picMkLst>
        </pc:picChg>
        <pc:picChg chg="mod">
          <ac:chgData name="Iva Petrosino" userId="68978579-b604-44af-84c8-5069050481c6" providerId="ADAL" clId="{390AC305-BC37-4CB6-98F2-42552861C10B}" dt="2022-03-14T15:09:08.800" v="321" actId="14826"/>
          <ac:picMkLst>
            <pc:docMk/>
            <pc:sldMk cId="1629499834" sldId="477"/>
            <ac:picMk id="5" creationId="{085ABF91-E191-4760-BE13-240419569BA9}"/>
          </ac:picMkLst>
        </pc:picChg>
      </pc:sldChg>
      <pc:sldChg chg="delSp modSp mod">
        <pc:chgData name="Iva Petrosino" userId="68978579-b604-44af-84c8-5069050481c6" providerId="ADAL" clId="{390AC305-BC37-4CB6-98F2-42552861C10B}" dt="2022-03-14T19:15:45.476" v="1331" actId="14100"/>
        <pc:sldMkLst>
          <pc:docMk/>
          <pc:sldMk cId="1053801979" sldId="478"/>
        </pc:sldMkLst>
        <pc:spChg chg="mod">
          <ac:chgData name="Iva Petrosino" userId="68978579-b604-44af-84c8-5069050481c6" providerId="ADAL" clId="{390AC305-BC37-4CB6-98F2-42552861C10B}" dt="2022-03-14T19:15:45.476" v="1331" actId="14100"/>
          <ac:spMkLst>
            <pc:docMk/>
            <pc:sldMk cId="1053801979" sldId="478"/>
            <ac:spMk id="3" creationId="{FD390FF8-09E7-4A5F-88FD-8279C4B28154}"/>
          </ac:spMkLst>
        </pc:spChg>
        <pc:picChg chg="mod">
          <ac:chgData name="Iva Petrosino" userId="68978579-b604-44af-84c8-5069050481c6" providerId="ADAL" clId="{390AC305-BC37-4CB6-98F2-42552861C10B}" dt="2022-03-14T15:08:43.027" v="320" actId="1076"/>
          <ac:picMkLst>
            <pc:docMk/>
            <pc:sldMk cId="1053801979" sldId="478"/>
            <ac:picMk id="4" creationId="{E837D14B-7169-4F2C-99B7-DADA130258C8}"/>
          </ac:picMkLst>
        </pc:picChg>
        <pc:picChg chg="del">
          <ac:chgData name="Iva Petrosino" userId="68978579-b604-44af-84c8-5069050481c6" providerId="ADAL" clId="{390AC305-BC37-4CB6-98F2-42552861C10B}" dt="2022-03-14T15:08:41.347" v="319" actId="478"/>
          <ac:picMkLst>
            <pc:docMk/>
            <pc:sldMk cId="1053801979" sldId="478"/>
            <ac:picMk id="5" creationId="{621ECEAD-F0EE-4208-AC8E-7E32BE7B8797}"/>
          </ac:picMkLst>
        </pc:picChg>
      </pc:sldChg>
      <pc:sldChg chg="delSp modSp mod modCm">
        <pc:chgData name="Iva Petrosino" userId="68978579-b604-44af-84c8-5069050481c6" providerId="ADAL" clId="{390AC305-BC37-4CB6-98F2-42552861C10B}" dt="2022-03-14T15:17:24.301" v="451" actId="1076"/>
        <pc:sldMkLst>
          <pc:docMk/>
          <pc:sldMk cId="3520476669" sldId="489"/>
        </pc:sldMkLst>
        <pc:spChg chg="mod">
          <ac:chgData name="Iva Petrosino" userId="68978579-b604-44af-84c8-5069050481c6" providerId="ADAL" clId="{390AC305-BC37-4CB6-98F2-42552861C10B}" dt="2022-03-14T15:17:13.626" v="446" actId="20577"/>
          <ac:spMkLst>
            <pc:docMk/>
            <pc:sldMk cId="3520476669" sldId="489"/>
            <ac:spMk id="3" creationId="{00000000-0000-0000-0000-000000000000}"/>
          </ac:spMkLst>
        </pc:spChg>
        <pc:picChg chg="mod ord">
          <ac:chgData name="Iva Petrosino" userId="68978579-b604-44af-84c8-5069050481c6" providerId="ADAL" clId="{390AC305-BC37-4CB6-98F2-42552861C10B}" dt="2022-03-14T15:17:24.301" v="451" actId="1076"/>
          <ac:picMkLst>
            <pc:docMk/>
            <pc:sldMk cId="3520476669" sldId="489"/>
            <ac:picMk id="5" creationId="{2010C21C-D0E6-438A-B1DA-3561EC7DA791}"/>
          </ac:picMkLst>
        </pc:picChg>
        <pc:picChg chg="del mod">
          <ac:chgData name="Iva Petrosino" userId="68978579-b604-44af-84c8-5069050481c6" providerId="ADAL" clId="{390AC305-BC37-4CB6-98F2-42552861C10B}" dt="2022-03-14T15:04:14.898" v="270" actId="478"/>
          <ac:picMkLst>
            <pc:docMk/>
            <pc:sldMk cId="3520476669" sldId="489"/>
            <ac:picMk id="6" creationId="{2B5EF62D-5329-4EB8-A929-5E2C7D43CA67}"/>
          </ac:picMkLst>
        </pc:picChg>
        <pc:picChg chg="del">
          <ac:chgData name="Iva Petrosino" userId="68978579-b604-44af-84c8-5069050481c6" providerId="ADAL" clId="{390AC305-BC37-4CB6-98F2-42552861C10B}" dt="2022-03-14T15:04:04.253" v="266" actId="478"/>
          <ac:picMkLst>
            <pc:docMk/>
            <pc:sldMk cId="3520476669" sldId="489"/>
            <ac:picMk id="7" creationId="{147797DD-0A0C-42D5-8551-DD3EAB22A6FD}"/>
          </ac:picMkLst>
        </pc:picChg>
        <pc:picChg chg="del">
          <ac:chgData name="Iva Petrosino" userId="68978579-b604-44af-84c8-5069050481c6" providerId="ADAL" clId="{390AC305-BC37-4CB6-98F2-42552861C10B}" dt="2022-03-14T15:17:18.690" v="448" actId="478"/>
          <ac:picMkLst>
            <pc:docMk/>
            <pc:sldMk cId="3520476669" sldId="489"/>
            <ac:picMk id="8" creationId="{29865EAA-846F-4D6F-8018-D2DDEC4BF27F}"/>
          </ac:picMkLst>
        </pc:picChg>
      </pc:sldChg>
      <pc:sldChg chg="modSp mod">
        <pc:chgData name="Iva Petrosino" userId="68978579-b604-44af-84c8-5069050481c6" providerId="ADAL" clId="{390AC305-BC37-4CB6-98F2-42552861C10B}" dt="2022-03-14T15:19:27.330" v="485" actId="6549"/>
        <pc:sldMkLst>
          <pc:docMk/>
          <pc:sldMk cId="660701789" sldId="492"/>
        </pc:sldMkLst>
        <pc:spChg chg="mod">
          <ac:chgData name="Iva Petrosino" userId="68978579-b604-44af-84c8-5069050481c6" providerId="ADAL" clId="{390AC305-BC37-4CB6-98F2-42552861C10B}" dt="2022-03-14T15:19:27.330" v="485" actId="6549"/>
          <ac:spMkLst>
            <pc:docMk/>
            <pc:sldMk cId="660701789" sldId="492"/>
            <ac:spMk id="5" creationId="{1C6875A9-25AC-4ED6-8CD8-6D676EFD56BB}"/>
          </ac:spMkLst>
        </pc:spChg>
      </pc:sldChg>
      <pc:sldChg chg="modSp mod">
        <pc:chgData name="Iva Petrosino" userId="68978579-b604-44af-84c8-5069050481c6" providerId="ADAL" clId="{390AC305-BC37-4CB6-98F2-42552861C10B}" dt="2022-03-14T14:54:33.454" v="245" actId="14826"/>
        <pc:sldMkLst>
          <pc:docMk/>
          <pc:sldMk cId="2620625100" sldId="493"/>
        </pc:sldMkLst>
        <pc:picChg chg="mod">
          <ac:chgData name="Iva Petrosino" userId="68978579-b604-44af-84c8-5069050481c6" providerId="ADAL" clId="{390AC305-BC37-4CB6-98F2-42552861C10B}" dt="2022-03-14T14:54:33.454" v="245" actId="14826"/>
          <ac:picMkLst>
            <pc:docMk/>
            <pc:sldMk cId="2620625100" sldId="493"/>
            <ac:picMk id="4" creationId="{69CB80E2-836A-4E83-B1C5-CDCC3AD303D0}"/>
          </ac:picMkLst>
        </pc:picChg>
        <pc:picChg chg="mod">
          <ac:chgData name="Iva Petrosino" userId="68978579-b604-44af-84c8-5069050481c6" providerId="ADAL" clId="{390AC305-BC37-4CB6-98F2-42552861C10B}" dt="2022-03-14T14:54:20.388" v="244" actId="1076"/>
          <ac:picMkLst>
            <pc:docMk/>
            <pc:sldMk cId="2620625100" sldId="493"/>
            <ac:picMk id="6" creationId="{4090C341-9228-4AEC-AD1F-6CE03522C752}"/>
          </ac:picMkLst>
        </pc:picChg>
      </pc:sldChg>
      <pc:sldChg chg="modSp mod">
        <pc:chgData name="Iva Petrosino" userId="68978579-b604-44af-84c8-5069050481c6" providerId="ADAL" clId="{390AC305-BC37-4CB6-98F2-42552861C10B}" dt="2022-03-14T19:19:44.001" v="1382" actId="1076"/>
        <pc:sldMkLst>
          <pc:docMk/>
          <pc:sldMk cId="712901939" sldId="494"/>
        </pc:sldMkLst>
        <pc:spChg chg="mod">
          <ac:chgData name="Iva Petrosino" userId="68978579-b604-44af-84c8-5069050481c6" providerId="ADAL" clId="{390AC305-BC37-4CB6-98F2-42552861C10B}" dt="2022-03-14T19:19:44.001" v="1382" actId="1076"/>
          <ac:spMkLst>
            <pc:docMk/>
            <pc:sldMk cId="712901939" sldId="494"/>
            <ac:spMk id="5" creationId="{1C6875A9-25AC-4ED6-8CD8-6D676EFD56BB}"/>
          </ac:spMkLst>
        </pc:spChg>
      </pc:sldChg>
      <pc:sldChg chg="modSp mod">
        <pc:chgData name="Iva Petrosino" userId="68978579-b604-44af-84c8-5069050481c6" providerId="ADAL" clId="{390AC305-BC37-4CB6-98F2-42552861C10B}" dt="2022-03-14T19:20:05.111" v="1384" actId="14100"/>
        <pc:sldMkLst>
          <pc:docMk/>
          <pc:sldMk cId="2629418037" sldId="496"/>
        </pc:sldMkLst>
        <pc:spChg chg="mod">
          <ac:chgData name="Iva Petrosino" userId="68978579-b604-44af-84c8-5069050481c6" providerId="ADAL" clId="{390AC305-BC37-4CB6-98F2-42552861C10B}" dt="2022-03-14T19:20:05.111" v="1384" actId="14100"/>
          <ac:spMkLst>
            <pc:docMk/>
            <pc:sldMk cId="2629418037" sldId="496"/>
            <ac:spMk id="3" creationId="{8CC36774-3945-47E1-A90E-995BD66CD554}"/>
          </ac:spMkLst>
        </pc:spChg>
      </pc:sldChg>
      <pc:sldChg chg="addSp delSp modSp mod setBg">
        <pc:chgData name="Iva Petrosino" userId="68978579-b604-44af-84c8-5069050481c6" providerId="ADAL" clId="{390AC305-BC37-4CB6-98F2-42552861C10B}" dt="2022-03-14T14:50:19.076" v="214" actId="14100"/>
        <pc:sldMkLst>
          <pc:docMk/>
          <pc:sldMk cId="3534090072" sldId="498"/>
        </pc:sldMkLst>
        <pc:spChg chg="mod">
          <ac:chgData name="Iva Petrosino" userId="68978579-b604-44af-84c8-5069050481c6" providerId="ADAL" clId="{390AC305-BC37-4CB6-98F2-42552861C10B}" dt="2022-03-14T14:49:39.939" v="195" actId="1076"/>
          <ac:spMkLst>
            <pc:docMk/>
            <pc:sldMk cId="3534090072" sldId="498"/>
            <ac:spMk id="2" creationId="{00000000-0000-0000-0000-000000000000}"/>
          </ac:spMkLst>
        </pc:spChg>
        <pc:spChg chg="add del mod">
          <ac:chgData name="Iva Petrosino" userId="68978579-b604-44af-84c8-5069050481c6" providerId="ADAL" clId="{390AC305-BC37-4CB6-98F2-42552861C10B}" dt="2022-03-14T14:31:48.850" v="51" actId="478"/>
          <ac:spMkLst>
            <pc:docMk/>
            <pc:sldMk cId="3534090072" sldId="498"/>
            <ac:spMk id="6" creationId="{240BC329-EEBE-4BB3-9FE2-76B3E83847A6}"/>
          </ac:spMkLst>
        </pc:spChg>
        <pc:spChg chg="del">
          <ac:chgData name="Iva Petrosino" userId="68978579-b604-44af-84c8-5069050481c6" providerId="ADAL" clId="{390AC305-BC37-4CB6-98F2-42552861C10B}" dt="2022-03-14T14:31:33.360" v="50" actId="478"/>
          <ac:spMkLst>
            <pc:docMk/>
            <pc:sldMk cId="3534090072" sldId="498"/>
            <ac:spMk id="7" creationId="{CA86C00C-E8B5-45C5-A4DD-2C73407AD564}"/>
          </ac:spMkLst>
        </pc:spChg>
        <pc:graphicFrameChg chg="add del mod">
          <ac:chgData name="Iva Petrosino" userId="68978579-b604-44af-84c8-5069050481c6" providerId="ADAL" clId="{390AC305-BC37-4CB6-98F2-42552861C10B}" dt="2022-03-14T14:32:00.099" v="53" actId="478"/>
          <ac:graphicFrameMkLst>
            <pc:docMk/>
            <pc:sldMk cId="3534090072" sldId="498"/>
            <ac:graphicFrameMk id="10" creationId="{36DEEFEE-2FF8-4521-A64C-E3DFAF7DC800}"/>
          </ac:graphicFrameMkLst>
        </pc:graphicFrameChg>
        <pc:graphicFrameChg chg="add del mod">
          <ac:chgData name="Iva Petrosino" userId="68978579-b604-44af-84c8-5069050481c6" providerId="ADAL" clId="{390AC305-BC37-4CB6-98F2-42552861C10B}" dt="2022-03-14T14:37:21.572" v="57" actId="478"/>
          <ac:graphicFrameMkLst>
            <pc:docMk/>
            <pc:sldMk cId="3534090072" sldId="498"/>
            <ac:graphicFrameMk id="14" creationId="{D9BC9AA3-4587-4B9B-A9D9-303B045B5DA1}"/>
          </ac:graphicFrameMkLst>
        </pc:graphicFrameChg>
        <pc:graphicFrameChg chg="add del mod">
          <ac:chgData name="Iva Petrosino" userId="68978579-b604-44af-84c8-5069050481c6" providerId="ADAL" clId="{390AC305-BC37-4CB6-98F2-42552861C10B}" dt="2022-03-14T14:38:03.901" v="68" actId="478"/>
          <ac:graphicFrameMkLst>
            <pc:docMk/>
            <pc:sldMk cId="3534090072" sldId="498"/>
            <ac:graphicFrameMk id="15" creationId="{DAE04371-6FC6-4146-919C-57F3860D2F80}"/>
          </ac:graphicFrameMkLst>
        </pc:graphicFrameChg>
        <pc:graphicFrameChg chg="add del mod">
          <ac:chgData name="Iva Petrosino" userId="68978579-b604-44af-84c8-5069050481c6" providerId="ADAL" clId="{390AC305-BC37-4CB6-98F2-42552861C10B}" dt="2022-03-14T14:42:42.480" v="70" actId="478"/>
          <ac:graphicFrameMkLst>
            <pc:docMk/>
            <pc:sldMk cId="3534090072" sldId="498"/>
            <ac:graphicFrameMk id="16" creationId="{CD16D227-FD4F-4EB3-8C6B-323CCB192789}"/>
          </ac:graphicFrameMkLst>
        </pc:graphicFrameChg>
        <pc:graphicFrameChg chg="add del mod">
          <ac:chgData name="Iva Petrosino" userId="68978579-b604-44af-84c8-5069050481c6" providerId="ADAL" clId="{390AC305-BC37-4CB6-98F2-42552861C10B}" dt="2022-03-14T14:43:02.238" v="74" actId="478"/>
          <ac:graphicFrameMkLst>
            <pc:docMk/>
            <pc:sldMk cId="3534090072" sldId="498"/>
            <ac:graphicFrameMk id="18" creationId="{A7BB66D2-7E9B-4125-B42D-6202AD6AAA2A}"/>
          </ac:graphicFrameMkLst>
        </pc:graphicFrameChg>
        <pc:graphicFrameChg chg="add del mod modGraphic">
          <ac:chgData name="Iva Petrosino" userId="68978579-b604-44af-84c8-5069050481c6" providerId="ADAL" clId="{390AC305-BC37-4CB6-98F2-42552861C10B}" dt="2022-03-14T14:43:45.965" v="78" actId="478"/>
          <ac:graphicFrameMkLst>
            <pc:docMk/>
            <pc:sldMk cId="3534090072" sldId="498"/>
            <ac:graphicFrameMk id="19" creationId="{D4105FA5-A7E0-4755-AC44-811FD492FB16}"/>
          </ac:graphicFrameMkLst>
        </pc:graphicFrameChg>
        <pc:graphicFrameChg chg="add del mod modGraphic">
          <ac:chgData name="Iva Petrosino" userId="68978579-b604-44af-84c8-5069050481c6" providerId="ADAL" clId="{390AC305-BC37-4CB6-98F2-42552861C10B}" dt="2022-03-14T14:44:56.912" v="93" actId="478"/>
          <ac:graphicFrameMkLst>
            <pc:docMk/>
            <pc:sldMk cId="3534090072" sldId="498"/>
            <ac:graphicFrameMk id="20" creationId="{317DFC4C-AC6E-46C7-BF22-DFF508203DF1}"/>
          </ac:graphicFrameMkLst>
        </pc:graphicFrameChg>
        <pc:graphicFrameChg chg="add mod">
          <ac:chgData name="Iva Petrosino" userId="68978579-b604-44af-84c8-5069050481c6" providerId="ADAL" clId="{390AC305-BC37-4CB6-98F2-42552861C10B}" dt="2022-03-14T14:50:19.076" v="214" actId="14100"/>
          <ac:graphicFrameMkLst>
            <pc:docMk/>
            <pc:sldMk cId="3534090072" sldId="498"/>
            <ac:graphicFrameMk id="21" creationId="{AF9D1474-BA3B-49C3-8DD9-06286AE72FF3}"/>
          </ac:graphicFrameMkLst>
        </pc:graphicFrameChg>
      </pc:sldChg>
      <pc:sldChg chg="addSp delSp modSp add mod">
        <pc:chgData name="Iva Petrosino" userId="68978579-b604-44af-84c8-5069050481c6" providerId="ADAL" clId="{390AC305-BC37-4CB6-98F2-42552861C10B}" dt="2022-03-14T14:49:58.172" v="212"/>
        <pc:sldMkLst>
          <pc:docMk/>
          <pc:sldMk cId="1635179046" sldId="500"/>
        </pc:sldMkLst>
        <pc:spChg chg="add mod">
          <ac:chgData name="Iva Petrosino" userId="68978579-b604-44af-84c8-5069050481c6" providerId="ADAL" clId="{390AC305-BC37-4CB6-98F2-42552861C10B}" dt="2022-03-14T14:49:58.172" v="212"/>
          <ac:spMkLst>
            <pc:docMk/>
            <pc:sldMk cId="1635179046" sldId="500"/>
            <ac:spMk id="5" creationId="{21EBA974-35C0-4CA7-A142-279B3F814637}"/>
          </ac:spMkLst>
        </pc:spChg>
        <pc:spChg chg="del">
          <ac:chgData name="Iva Petrosino" userId="68978579-b604-44af-84c8-5069050481c6" providerId="ADAL" clId="{390AC305-BC37-4CB6-98F2-42552861C10B}" dt="2022-03-14T14:49:57.484" v="211" actId="478"/>
          <ac:spMkLst>
            <pc:docMk/>
            <pc:sldMk cId="1635179046" sldId="500"/>
            <ac:spMk id="8" creationId="{F76D7AC7-EA59-4479-83FE-6DA89048372E}"/>
          </ac:spMkLst>
        </pc:spChg>
        <pc:graphicFrameChg chg="add del mod">
          <ac:chgData name="Iva Petrosino" userId="68978579-b604-44af-84c8-5069050481c6" providerId="ADAL" clId="{390AC305-BC37-4CB6-98F2-42552861C10B}" dt="2022-03-14T14:49:09.988" v="187"/>
          <ac:graphicFrameMkLst>
            <pc:docMk/>
            <pc:sldMk cId="1635179046" sldId="500"/>
            <ac:graphicFrameMk id="2" creationId="{F17E4B36-8AC7-4B89-8A7D-5A4F436A42CE}"/>
          </ac:graphicFrameMkLst>
        </pc:graphicFrameChg>
        <pc:graphicFrameChg chg="add mod">
          <ac:chgData name="Iva Petrosino" userId="68978579-b604-44af-84c8-5069050481c6" providerId="ADAL" clId="{390AC305-BC37-4CB6-98F2-42552861C10B}" dt="2022-03-14T14:49:17.283" v="189" actId="1076"/>
          <ac:graphicFrameMkLst>
            <pc:docMk/>
            <pc:sldMk cId="1635179046" sldId="500"/>
            <ac:graphicFrameMk id="3" creationId="{91AF1E7A-B6F2-4B05-9ED9-6FCF32AF66A6}"/>
          </ac:graphicFrameMkLst>
        </pc:graphicFrameChg>
      </pc:sldChg>
      <pc:sldChg chg="addSp delSp modSp add mod">
        <pc:chgData name="Iva Petrosino" userId="68978579-b604-44af-84c8-5069050481c6" providerId="ADAL" clId="{390AC305-BC37-4CB6-98F2-42552861C10B}" dt="2022-03-14T17:41:35.247" v="763" actId="14100"/>
        <pc:sldMkLst>
          <pc:docMk/>
          <pc:sldMk cId="752352359" sldId="501"/>
        </pc:sldMkLst>
        <pc:spChg chg="add mod">
          <ac:chgData name="Iva Petrosino" userId="68978579-b604-44af-84c8-5069050481c6" providerId="ADAL" clId="{390AC305-BC37-4CB6-98F2-42552861C10B}" dt="2022-03-14T17:39:01.283" v="738" actId="207"/>
          <ac:spMkLst>
            <pc:docMk/>
            <pc:sldMk cId="752352359" sldId="501"/>
            <ac:spMk id="11" creationId="{C60E1ACF-D35A-4919-8EB8-B3AEE2E8381A}"/>
          </ac:spMkLst>
        </pc:spChg>
        <pc:spChg chg="add mod">
          <ac:chgData name="Iva Petrosino" userId="68978579-b604-44af-84c8-5069050481c6" providerId="ADAL" clId="{390AC305-BC37-4CB6-98F2-42552861C10B}" dt="2022-03-14T17:38:59.474" v="737" actId="207"/>
          <ac:spMkLst>
            <pc:docMk/>
            <pc:sldMk cId="752352359" sldId="501"/>
            <ac:spMk id="12" creationId="{4A88383A-3EFF-485B-894B-8DAC26CE351F}"/>
          </ac:spMkLst>
        </pc:spChg>
        <pc:spChg chg="add mod">
          <ac:chgData name="Iva Petrosino" userId="68978579-b604-44af-84c8-5069050481c6" providerId="ADAL" clId="{390AC305-BC37-4CB6-98F2-42552861C10B}" dt="2022-03-14T17:39:02.934" v="739" actId="207"/>
          <ac:spMkLst>
            <pc:docMk/>
            <pc:sldMk cId="752352359" sldId="501"/>
            <ac:spMk id="13" creationId="{EC1C375A-D510-4FA1-BD6B-70582D70B232}"/>
          </ac:spMkLst>
        </pc:spChg>
        <pc:spChg chg="add mod">
          <ac:chgData name="Iva Petrosino" userId="68978579-b604-44af-84c8-5069050481c6" providerId="ADAL" clId="{390AC305-BC37-4CB6-98F2-42552861C10B}" dt="2022-03-14T17:29:47.999" v="638" actId="1076"/>
          <ac:spMkLst>
            <pc:docMk/>
            <pc:sldMk cId="752352359" sldId="501"/>
            <ac:spMk id="14" creationId="{96530182-F348-4BA2-9E14-FE7BB207758E}"/>
          </ac:spMkLst>
        </pc:spChg>
        <pc:spChg chg="add mod">
          <ac:chgData name="Iva Petrosino" userId="68978579-b604-44af-84c8-5069050481c6" providerId="ADAL" clId="{390AC305-BC37-4CB6-98F2-42552861C10B}" dt="2022-03-14T17:29:25.892" v="632" actId="1076"/>
          <ac:spMkLst>
            <pc:docMk/>
            <pc:sldMk cId="752352359" sldId="501"/>
            <ac:spMk id="15" creationId="{E6FAE404-F574-442F-ACAB-748FB016435F}"/>
          </ac:spMkLst>
        </pc:spChg>
        <pc:graphicFrameChg chg="add mod">
          <ac:chgData name="Iva Petrosino" userId="68978579-b604-44af-84c8-5069050481c6" providerId="ADAL" clId="{390AC305-BC37-4CB6-98F2-42552861C10B}" dt="2022-03-14T17:31:52.234" v="650" actId="207"/>
          <ac:graphicFrameMkLst>
            <pc:docMk/>
            <pc:sldMk cId="752352359" sldId="501"/>
            <ac:graphicFrameMk id="9" creationId="{E46A2922-83C5-4A10-B154-412340B1D93B}"/>
          </ac:graphicFrameMkLst>
        </pc:graphicFrameChg>
        <pc:graphicFrameChg chg="add del mod">
          <ac:chgData name="Iva Petrosino" userId="68978579-b604-44af-84c8-5069050481c6" providerId="ADAL" clId="{390AC305-BC37-4CB6-98F2-42552861C10B}" dt="2022-03-14T17:31:35.227" v="648" actId="478"/>
          <ac:graphicFrameMkLst>
            <pc:docMk/>
            <pc:sldMk cId="752352359" sldId="501"/>
            <ac:graphicFrameMk id="10" creationId="{DC64F1BB-309C-4E3B-ACC7-340AAAB9215C}"/>
          </ac:graphicFrameMkLst>
        </pc:graphicFrameChg>
        <pc:picChg chg="del">
          <ac:chgData name="Iva Petrosino" userId="68978579-b604-44af-84c8-5069050481c6" providerId="ADAL" clId="{390AC305-BC37-4CB6-98F2-42552861C10B}" dt="2022-03-14T17:22:28.581" v="544" actId="478"/>
          <ac:picMkLst>
            <pc:docMk/>
            <pc:sldMk cId="752352359" sldId="501"/>
            <ac:picMk id="4" creationId="{79D2045C-D61B-4DA8-9C1C-A2CF20718352}"/>
          </ac:picMkLst>
        </pc:picChg>
        <pc:picChg chg="del">
          <ac:chgData name="Iva Petrosino" userId="68978579-b604-44af-84c8-5069050481c6" providerId="ADAL" clId="{390AC305-BC37-4CB6-98F2-42552861C10B}" dt="2022-03-14T17:22:28.253" v="543" actId="478"/>
          <ac:picMkLst>
            <pc:docMk/>
            <pc:sldMk cId="752352359" sldId="501"/>
            <ac:picMk id="6" creationId="{A22FF4ED-8A00-4243-8F01-B932C3E824FF}"/>
          </ac:picMkLst>
        </pc:picChg>
        <pc:cxnChg chg="add mod">
          <ac:chgData name="Iva Petrosino" userId="68978579-b604-44af-84c8-5069050481c6" providerId="ADAL" clId="{390AC305-BC37-4CB6-98F2-42552861C10B}" dt="2022-03-14T17:41:31.896" v="762" actId="13822"/>
          <ac:cxnSpMkLst>
            <pc:docMk/>
            <pc:sldMk cId="752352359" sldId="501"/>
            <ac:cxnSpMk id="17" creationId="{D9848460-F39C-41A2-8BB6-04948C2EE34B}"/>
          </ac:cxnSpMkLst>
        </pc:cxnChg>
        <pc:cxnChg chg="add del mod">
          <ac:chgData name="Iva Petrosino" userId="68978579-b604-44af-84c8-5069050481c6" providerId="ADAL" clId="{390AC305-BC37-4CB6-98F2-42552861C10B}" dt="2022-03-14T17:29:36.342" v="635" actId="478"/>
          <ac:cxnSpMkLst>
            <pc:docMk/>
            <pc:sldMk cId="752352359" sldId="501"/>
            <ac:cxnSpMk id="18" creationId="{843556BA-5029-4FB8-BE7E-90F83F8FA90B}"/>
          </ac:cxnSpMkLst>
        </pc:cxnChg>
        <pc:cxnChg chg="add mod">
          <ac:chgData name="Iva Petrosino" userId="68978579-b604-44af-84c8-5069050481c6" providerId="ADAL" clId="{390AC305-BC37-4CB6-98F2-42552861C10B}" dt="2022-03-14T17:41:35.247" v="763" actId="14100"/>
          <ac:cxnSpMkLst>
            <pc:docMk/>
            <pc:sldMk cId="752352359" sldId="501"/>
            <ac:cxnSpMk id="20" creationId="{8AC38AF3-FF60-4AEE-B75F-4D86DDE15724}"/>
          </ac:cxnSpMkLst>
        </pc:cxnChg>
      </pc:sldChg>
      <pc:sldChg chg="addSp delSp modSp add mod">
        <pc:chgData name="Iva Petrosino" userId="68978579-b604-44af-84c8-5069050481c6" providerId="ADAL" clId="{390AC305-BC37-4CB6-98F2-42552861C10B}" dt="2022-03-14T17:42:16.598" v="787"/>
        <pc:sldMkLst>
          <pc:docMk/>
          <pc:sldMk cId="428136806" sldId="502"/>
        </pc:sldMkLst>
        <pc:spChg chg="del">
          <ac:chgData name="Iva Petrosino" userId="68978579-b604-44af-84c8-5069050481c6" providerId="ADAL" clId="{390AC305-BC37-4CB6-98F2-42552861C10B}" dt="2022-03-14T17:32:05.663" v="653" actId="478"/>
          <ac:spMkLst>
            <pc:docMk/>
            <pc:sldMk cId="428136806" sldId="502"/>
            <ac:spMk id="7" creationId="{DC60D585-63A4-4450-9810-C0BB76CDF4A2}"/>
          </ac:spMkLst>
        </pc:spChg>
        <pc:spChg chg="del">
          <ac:chgData name="Iva Petrosino" userId="68978579-b604-44af-84c8-5069050481c6" providerId="ADAL" clId="{390AC305-BC37-4CB6-98F2-42552861C10B}" dt="2022-03-14T17:32:06.911" v="654" actId="478"/>
          <ac:spMkLst>
            <pc:docMk/>
            <pc:sldMk cId="428136806" sldId="502"/>
            <ac:spMk id="8" creationId="{B8E79A77-5D32-44F9-9DA3-0E57BF15B633}"/>
          </ac:spMkLst>
        </pc:spChg>
        <pc:spChg chg="add mod">
          <ac:chgData name="Iva Petrosino" userId="68978579-b604-44af-84c8-5069050481c6" providerId="ADAL" clId="{390AC305-BC37-4CB6-98F2-42552861C10B}" dt="2022-03-14T17:42:06.944" v="786" actId="1035"/>
          <ac:spMkLst>
            <pc:docMk/>
            <pc:sldMk cId="428136806" sldId="502"/>
            <ac:spMk id="9" creationId="{BB8FC6AA-1E64-4EFE-8E80-10D199F0E713}"/>
          </ac:spMkLst>
        </pc:spChg>
        <pc:spChg chg="add mod">
          <ac:chgData name="Iva Petrosino" userId="68978579-b604-44af-84c8-5069050481c6" providerId="ADAL" clId="{390AC305-BC37-4CB6-98F2-42552861C10B}" dt="2022-03-14T17:42:06.944" v="786" actId="1035"/>
          <ac:spMkLst>
            <pc:docMk/>
            <pc:sldMk cId="428136806" sldId="502"/>
            <ac:spMk id="10" creationId="{B9575474-FA7C-4987-BD1E-27C6F554E01C}"/>
          </ac:spMkLst>
        </pc:spChg>
        <pc:spChg chg="add mod">
          <ac:chgData name="Iva Petrosino" userId="68978579-b604-44af-84c8-5069050481c6" providerId="ADAL" clId="{390AC305-BC37-4CB6-98F2-42552861C10B}" dt="2022-03-14T17:42:06.944" v="786" actId="1035"/>
          <ac:spMkLst>
            <pc:docMk/>
            <pc:sldMk cId="428136806" sldId="502"/>
            <ac:spMk id="11" creationId="{CD14254F-8345-4268-B120-9F912EAFEA89}"/>
          </ac:spMkLst>
        </pc:spChg>
        <pc:spChg chg="add mod">
          <ac:chgData name="Iva Petrosino" userId="68978579-b604-44af-84c8-5069050481c6" providerId="ADAL" clId="{390AC305-BC37-4CB6-98F2-42552861C10B}" dt="2022-03-14T17:42:06.944" v="786" actId="1035"/>
          <ac:spMkLst>
            <pc:docMk/>
            <pc:sldMk cId="428136806" sldId="502"/>
            <ac:spMk id="12" creationId="{BAD7E83C-9440-436F-8B2A-751E6591EFF3}"/>
          </ac:spMkLst>
        </pc:spChg>
        <pc:spChg chg="add mod">
          <ac:chgData name="Iva Petrosino" userId="68978579-b604-44af-84c8-5069050481c6" providerId="ADAL" clId="{390AC305-BC37-4CB6-98F2-42552861C10B}" dt="2022-03-14T17:42:06.944" v="786" actId="1035"/>
          <ac:spMkLst>
            <pc:docMk/>
            <pc:sldMk cId="428136806" sldId="502"/>
            <ac:spMk id="13" creationId="{DB6CCB19-8911-41C1-852B-ECAD2D78FB66}"/>
          </ac:spMkLst>
        </pc:spChg>
        <pc:spChg chg="add del mod">
          <ac:chgData name="Iva Petrosino" userId="68978579-b604-44af-84c8-5069050481c6" providerId="ADAL" clId="{390AC305-BC37-4CB6-98F2-42552861C10B}" dt="2022-03-14T17:39:12.890" v="743"/>
          <ac:spMkLst>
            <pc:docMk/>
            <pc:sldMk cId="428136806" sldId="502"/>
            <ac:spMk id="14" creationId="{AD241639-87ED-4B7C-9E71-E9FB9FDF2581}"/>
          </ac:spMkLst>
        </pc:spChg>
        <pc:graphicFrameChg chg="add mod">
          <ac:chgData name="Iva Petrosino" userId="68978579-b604-44af-84c8-5069050481c6" providerId="ADAL" clId="{390AC305-BC37-4CB6-98F2-42552861C10B}" dt="2022-03-14T17:42:16.598" v="787"/>
          <ac:graphicFrameMkLst>
            <pc:docMk/>
            <pc:sldMk cId="428136806" sldId="502"/>
            <ac:graphicFrameMk id="6" creationId="{73BFD630-D36A-4EE3-91EE-94CDD7EC4BFB}"/>
          </ac:graphicFrameMkLst>
        </pc:graphicFrameChg>
        <pc:picChg chg="del">
          <ac:chgData name="Iva Petrosino" userId="68978579-b604-44af-84c8-5069050481c6" providerId="ADAL" clId="{390AC305-BC37-4CB6-98F2-42552861C10B}" dt="2022-03-14T17:32:04.519" v="652" actId="478"/>
          <ac:picMkLst>
            <pc:docMk/>
            <pc:sldMk cId="428136806" sldId="502"/>
            <ac:picMk id="4" creationId="{17A878F1-6359-4B6A-AD00-9B224953D46B}"/>
          </ac:picMkLst>
        </pc:picChg>
        <pc:cxnChg chg="add mod">
          <ac:chgData name="Iva Petrosino" userId="68978579-b604-44af-84c8-5069050481c6" providerId="ADAL" clId="{390AC305-BC37-4CB6-98F2-42552861C10B}" dt="2022-03-14T17:42:06.944" v="786" actId="1035"/>
          <ac:cxnSpMkLst>
            <pc:docMk/>
            <pc:sldMk cId="428136806" sldId="502"/>
            <ac:cxnSpMk id="5" creationId="{447B98E3-DBC8-40DD-8F51-F379CE614A6D}"/>
          </ac:cxnSpMkLst>
        </pc:cxnChg>
        <pc:cxnChg chg="add mod">
          <ac:chgData name="Iva Petrosino" userId="68978579-b604-44af-84c8-5069050481c6" providerId="ADAL" clId="{390AC305-BC37-4CB6-98F2-42552861C10B}" dt="2022-03-14T17:42:06.944" v="786" actId="1035"/>
          <ac:cxnSpMkLst>
            <pc:docMk/>
            <pc:sldMk cId="428136806" sldId="502"/>
            <ac:cxnSpMk id="16" creationId="{746279B1-65B4-46AD-BD76-AE409C65B7A4}"/>
          </ac:cxnSpMkLst>
        </pc:cxnChg>
        <pc:cxnChg chg="add mod">
          <ac:chgData name="Iva Petrosino" userId="68978579-b604-44af-84c8-5069050481c6" providerId="ADAL" clId="{390AC305-BC37-4CB6-98F2-42552861C10B}" dt="2022-03-14T17:42:06.944" v="786" actId="1035"/>
          <ac:cxnSpMkLst>
            <pc:docMk/>
            <pc:sldMk cId="428136806" sldId="502"/>
            <ac:cxnSpMk id="21" creationId="{E3DE846D-8C23-49C1-A38D-42D0FA14A94C}"/>
          </ac:cxnSpMkLst>
        </pc:cxnChg>
        <pc:cxnChg chg="add mod">
          <ac:chgData name="Iva Petrosino" userId="68978579-b604-44af-84c8-5069050481c6" providerId="ADAL" clId="{390AC305-BC37-4CB6-98F2-42552861C10B}" dt="2022-03-14T17:42:06.944" v="786" actId="1035"/>
          <ac:cxnSpMkLst>
            <pc:docMk/>
            <pc:sldMk cId="428136806" sldId="502"/>
            <ac:cxnSpMk id="23" creationId="{44CE619D-C626-41B8-B653-89393D691474}"/>
          </ac:cxnSpMkLst>
        </pc:cxnChg>
      </pc:sldChg>
      <pc:sldChg chg="addSp delSp modSp add mod">
        <pc:chgData name="Iva Petrosino" userId="68978579-b604-44af-84c8-5069050481c6" providerId="ADAL" clId="{390AC305-BC37-4CB6-98F2-42552861C10B}" dt="2022-03-14T17:56:22.956" v="1010" actId="14100"/>
        <pc:sldMkLst>
          <pc:docMk/>
          <pc:sldMk cId="2333447758" sldId="503"/>
        </pc:sldMkLst>
        <pc:spChg chg="mod">
          <ac:chgData name="Iva Petrosino" userId="68978579-b604-44af-84c8-5069050481c6" providerId="ADAL" clId="{390AC305-BC37-4CB6-98F2-42552861C10B}" dt="2022-03-14T17:56:22.956" v="1010" actId="14100"/>
          <ac:spMkLst>
            <pc:docMk/>
            <pc:sldMk cId="2333447758" sldId="503"/>
            <ac:spMk id="6" creationId="{2463A9CE-17A9-454B-80EE-4F5F1F24F99F}"/>
          </ac:spMkLst>
        </pc:spChg>
        <pc:spChg chg="del">
          <ac:chgData name="Iva Petrosino" userId="68978579-b604-44af-84c8-5069050481c6" providerId="ADAL" clId="{390AC305-BC37-4CB6-98F2-42552861C10B}" dt="2022-03-14T17:42:49.543" v="793" actId="478"/>
          <ac:spMkLst>
            <pc:docMk/>
            <pc:sldMk cId="2333447758" sldId="503"/>
            <ac:spMk id="7" creationId="{CA6D46D4-519C-4B01-81F9-79EAF22022FD}"/>
          </ac:spMkLst>
        </pc:spChg>
        <pc:spChg chg="del">
          <ac:chgData name="Iva Petrosino" userId="68978579-b604-44af-84c8-5069050481c6" providerId="ADAL" clId="{390AC305-BC37-4CB6-98F2-42552861C10B}" dt="2022-03-14T17:42:45.448" v="790" actId="478"/>
          <ac:spMkLst>
            <pc:docMk/>
            <pc:sldMk cId="2333447758" sldId="503"/>
            <ac:spMk id="8" creationId="{98340E1F-E45A-4C9C-9AF6-C2E4A73308CA}"/>
          </ac:spMkLst>
        </pc:spChg>
        <pc:spChg chg="del">
          <ac:chgData name="Iva Petrosino" userId="68978579-b604-44af-84c8-5069050481c6" providerId="ADAL" clId="{390AC305-BC37-4CB6-98F2-42552861C10B}" dt="2022-03-14T17:42:47.127" v="791" actId="478"/>
          <ac:spMkLst>
            <pc:docMk/>
            <pc:sldMk cId="2333447758" sldId="503"/>
            <ac:spMk id="9" creationId="{BDAEAFDA-2ACA-4678-BCB8-D1092B827511}"/>
          </ac:spMkLst>
        </pc:spChg>
        <pc:spChg chg="del">
          <ac:chgData name="Iva Petrosino" userId="68978579-b604-44af-84c8-5069050481c6" providerId="ADAL" clId="{390AC305-BC37-4CB6-98F2-42552861C10B}" dt="2022-03-14T17:42:52.039" v="794" actId="478"/>
          <ac:spMkLst>
            <pc:docMk/>
            <pc:sldMk cId="2333447758" sldId="503"/>
            <ac:spMk id="10" creationId="{4FDEAC89-98A2-4545-8BD4-D1E2F6A1E3C7}"/>
          </ac:spMkLst>
        </pc:spChg>
        <pc:spChg chg="del mod">
          <ac:chgData name="Iva Petrosino" userId="68978579-b604-44af-84c8-5069050481c6" providerId="ADAL" clId="{390AC305-BC37-4CB6-98F2-42552861C10B}" dt="2022-03-14T17:42:52.039" v="794" actId="478"/>
          <ac:spMkLst>
            <pc:docMk/>
            <pc:sldMk cId="2333447758" sldId="503"/>
            <ac:spMk id="11" creationId="{317D7FB0-CEDA-4993-8E02-39C5377BEB4A}"/>
          </ac:spMkLst>
        </pc:spChg>
        <pc:spChg chg="add mod">
          <ac:chgData name="Iva Petrosino" userId="68978579-b604-44af-84c8-5069050481c6" providerId="ADAL" clId="{390AC305-BC37-4CB6-98F2-42552861C10B}" dt="2022-03-14T17:49:44.898" v="866" actId="1076"/>
          <ac:spMkLst>
            <pc:docMk/>
            <pc:sldMk cId="2333447758" sldId="503"/>
            <ac:spMk id="17" creationId="{32F7F691-95AE-46EB-A38D-E9F3EF6F9AB9}"/>
          </ac:spMkLst>
        </pc:spChg>
        <pc:spChg chg="add mod">
          <ac:chgData name="Iva Petrosino" userId="68978579-b604-44af-84c8-5069050481c6" providerId="ADAL" clId="{390AC305-BC37-4CB6-98F2-42552861C10B}" dt="2022-03-14T17:49:52.040" v="874" actId="20577"/>
          <ac:spMkLst>
            <pc:docMk/>
            <pc:sldMk cId="2333447758" sldId="503"/>
            <ac:spMk id="18" creationId="{BD428791-2EEC-4FDA-8F04-02A332E05C9F}"/>
          </ac:spMkLst>
        </pc:spChg>
        <pc:spChg chg="add mod">
          <ac:chgData name="Iva Petrosino" userId="68978579-b604-44af-84c8-5069050481c6" providerId="ADAL" clId="{390AC305-BC37-4CB6-98F2-42552861C10B}" dt="2022-03-14T17:54:29.047" v="971" actId="1076"/>
          <ac:spMkLst>
            <pc:docMk/>
            <pc:sldMk cId="2333447758" sldId="503"/>
            <ac:spMk id="19" creationId="{EED00BBA-9FAD-42D7-B437-B0BFDF2665BE}"/>
          </ac:spMkLst>
        </pc:spChg>
        <pc:spChg chg="add mod">
          <ac:chgData name="Iva Petrosino" userId="68978579-b604-44af-84c8-5069050481c6" providerId="ADAL" clId="{390AC305-BC37-4CB6-98F2-42552861C10B}" dt="2022-03-14T17:50:08.023" v="890" actId="20577"/>
          <ac:spMkLst>
            <pc:docMk/>
            <pc:sldMk cId="2333447758" sldId="503"/>
            <ac:spMk id="20" creationId="{2F4B7D74-18A6-45D6-95B7-509426CB6E8B}"/>
          </ac:spMkLst>
        </pc:spChg>
        <pc:spChg chg="add mod">
          <ac:chgData name="Iva Petrosino" userId="68978579-b604-44af-84c8-5069050481c6" providerId="ADAL" clId="{390AC305-BC37-4CB6-98F2-42552861C10B}" dt="2022-03-14T17:50:39.573" v="901" actId="1076"/>
          <ac:spMkLst>
            <pc:docMk/>
            <pc:sldMk cId="2333447758" sldId="503"/>
            <ac:spMk id="21" creationId="{4B1F99C7-CFFD-4C3E-A588-AB58F6A3C635}"/>
          </ac:spMkLst>
        </pc:spChg>
        <pc:spChg chg="add mod">
          <ac:chgData name="Iva Petrosino" userId="68978579-b604-44af-84c8-5069050481c6" providerId="ADAL" clId="{390AC305-BC37-4CB6-98F2-42552861C10B}" dt="2022-03-14T17:54:47.512" v="984" actId="1076"/>
          <ac:spMkLst>
            <pc:docMk/>
            <pc:sldMk cId="2333447758" sldId="503"/>
            <ac:spMk id="22" creationId="{7AA5D574-A8C7-454E-9E0A-407BBF8582B4}"/>
          </ac:spMkLst>
        </pc:spChg>
        <pc:spChg chg="add mod">
          <ac:chgData name="Iva Petrosino" userId="68978579-b604-44af-84c8-5069050481c6" providerId="ADAL" clId="{390AC305-BC37-4CB6-98F2-42552861C10B}" dt="2022-03-14T17:51:52.527" v="932" actId="20577"/>
          <ac:spMkLst>
            <pc:docMk/>
            <pc:sldMk cId="2333447758" sldId="503"/>
            <ac:spMk id="23" creationId="{A5067225-A24A-4445-9564-AB5561666681}"/>
          </ac:spMkLst>
        </pc:spChg>
        <pc:spChg chg="add mod">
          <ac:chgData name="Iva Petrosino" userId="68978579-b604-44af-84c8-5069050481c6" providerId="ADAL" clId="{390AC305-BC37-4CB6-98F2-42552861C10B}" dt="2022-03-14T17:51:48.912" v="927" actId="20577"/>
          <ac:spMkLst>
            <pc:docMk/>
            <pc:sldMk cId="2333447758" sldId="503"/>
            <ac:spMk id="24" creationId="{EA259733-D531-4746-8A43-870724B4477B}"/>
          </ac:spMkLst>
        </pc:spChg>
        <pc:spChg chg="add mod">
          <ac:chgData name="Iva Petrosino" userId="68978579-b604-44af-84c8-5069050481c6" providerId="ADAL" clId="{390AC305-BC37-4CB6-98F2-42552861C10B}" dt="2022-03-14T17:55:42.883" v="1007" actId="1076"/>
          <ac:spMkLst>
            <pc:docMk/>
            <pc:sldMk cId="2333447758" sldId="503"/>
            <ac:spMk id="25" creationId="{A7D450A5-8866-4EA1-83CF-EE0F774C5D30}"/>
          </ac:spMkLst>
        </pc:spChg>
        <pc:spChg chg="add mod">
          <ac:chgData name="Iva Petrosino" userId="68978579-b604-44af-84c8-5069050481c6" providerId="ADAL" clId="{390AC305-BC37-4CB6-98F2-42552861C10B}" dt="2022-03-14T17:55:40.167" v="1006" actId="20577"/>
          <ac:spMkLst>
            <pc:docMk/>
            <pc:sldMk cId="2333447758" sldId="503"/>
            <ac:spMk id="26" creationId="{78F02F83-2344-428D-8DC8-393A2D911092}"/>
          </ac:spMkLst>
        </pc:spChg>
        <pc:spChg chg="add mod">
          <ac:chgData name="Iva Petrosino" userId="68978579-b604-44af-84c8-5069050481c6" providerId="ADAL" clId="{390AC305-BC37-4CB6-98F2-42552861C10B}" dt="2022-03-14T17:54:42.469" v="982" actId="14100"/>
          <ac:spMkLst>
            <pc:docMk/>
            <pc:sldMk cId="2333447758" sldId="503"/>
            <ac:spMk id="27" creationId="{B4A4FE24-FE78-4AC4-AD30-A73E4ECA6200}"/>
          </ac:spMkLst>
        </pc:spChg>
        <pc:spChg chg="add mod">
          <ac:chgData name="Iva Petrosino" userId="68978579-b604-44af-84c8-5069050481c6" providerId="ADAL" clId="{390AC305-BC37-4CB6-98F2-42552861C10B}" dt="2022-03-14T17:54:44.926" v="983" actId="14100"/>
          <ac:spMkLst>
            <pc:docMk/>
            <pc:sldMk cId="2333447758" sldId="503"/>
            <ac:spMk id="28" creationId="{0432630F-6711-4C38-B796-76CFB58C3AA5}"/>
          </ac:spMkLst>
        </pc:spChg>
        <pc:spChg chg="add mod">
          <ac:chgData name="Iva Petrosino" userId="68978579-b604-44af-84c8-5069050481c6" providerId="ADAL" clId="{390AC305-BC37-4CB6-98F2-42552861C10B}" dt="2022-03-14T17:55:11.732" v="996" actId="14100"/>
          <ac:spMkLst>
            <pc:docMk/>
            <pc:sldMk cId="2333447758" sldId="503"/>
            <ac:spMk id="49" creationId="{955F448F-E724-40C3-AA11-90396247DB90}"/>
          </ac:spMkLst>
        </pc:spChg>
        <pc:graphicFrameChg chg="add del mod">
          <ac:chgData name="Iva Petrosino" userId="68978579-b604-44af-84c8-5069050481c6" providerId="ADAL" clId="{390AC305-BC37-4CB6-98F2-42552861C10B}" dt="2022-03-14T17:52:24.150" v="942" actId="207"/>
          <ac:graphicFrameMkLst>
            <pc:docMk/>
            <pc:sldMk cId="2333447758" sldId="503"/>
            <ac:graphicFrameMk id="13" creationId="{4858CE51-CD41-4626-AEBA-C24D2CAB6B5B}"/>
          </ac:graphicFrameMkLst>
        </pc:graphicFrameChg>
        <pc:graphicFrameChg chg="add mod">
          <ac:chgData name="Iva Petrosino" userId="68978579-b604-44af-84c8-5069050481c6" providerId="ADAL" clId="{390AC305-BC37-4CB6-98F2-42552861C10B}" dt="2022-03-14T17:54:53.900" v="986"/>
          <ac:graphicFrameMkLst>
            <pc:docMk/>
            <pc:sldMk cId="2333447758" sldId="503"/>
            <ac:graphicFrameMk id="14" creationId="{682015EB-27A7-449D-B9B6-2B84565492F4}"/>
          </ac:graphicFrameMkLst>
        </pc:graphicFrameChg>
        <pc:picChg chg="del">
          <ac:chgData name="Iva Petrosino" userId="68978579-b604-44af-84c8-5069050481c6" providerId="ADAL" clId="{390AC305-BC37-4CB6-98F2-42552861C10B}" dt="2022-03-14T17:42:44.039" v="789" actId="478"/>
          <ac:picMkLst>
            <pc:docMk/>
            <pc:sldMk cId="2333447758" sldId="503"/>
            <ac:picMk id="2" creationId="{1FF0A935-C425-4C30-8C1D-866A232C0384}"/>
          </ac:picMkLst>
        </pc:picChg>
        <pc:picChg chg="add mod ord">
          <ac:chgData name="Iva Petrosino" userId="68978579-b604-44af-84c8-5069050481c6" providerId="ADAL" clId="{390AC305-BC37-4CB6-98F2-42552861C10B}" dt="2022-03-14T17:49:18.227" v="854" actId="167"/>
          <ac:picMkLst>
            <pc:docMk/>
            <pc:sldMk cId="2333447758" sldId="503"/>
            <ac:picMk id="16" creationId="{32FE3F9B-2819-456A-8C53-875EC11E576D}"/>
          </ac:picMkLst>
        </pc:picChg>
        <pc:cxnChg chg="add mod">
          <ac:chgData name="Iva Petrosino" userId="68978579-b604-44af-84c8-5069050481c6" providerId="ADAL" clId="{390AC305-BC37-4CB6-98F2-42552861C10B}" dt="2022-03-14T17:51:59.254" v="934" actId="13822"/>
          <ac:cxnSpMkLst>
            <pc:docMk/>
            <pc:sldMk cId="2333447758" sldId="503"/>
            <ac:cxnSpMk id="30" creationId="{1161FBCC-9897-4A9E-85C5-30B7310676F4}"/>
          </ac:cxnSpMkLst>
        </pc:cxnChg>
        <pc:cxnChg chg="add mod">
          <ac:chgData name="Iva Petrosino" userId="68978579-b604-44af-84c8-5069050481c6" providerId="ADAL" clId="{390AC305-BC37-4CB6-98F2-42552861C10B}" dt="2022-03-14T17:52:05.950" v="937" actId="14100"/>
          <ac:cxnSpMkLst>
            <pc:docMk/>
            <pc:sldMk cId="2333447758" sldId="503"/>
            <ac:cxnSpMk id="31" creationId="{AB5132DE-388E-4FCA-9421-A9768CE55E66}"/>
          </ac:cxnSpMkLst>
        </pc:cxnChg>
        <pc:cxnChg chg="add mod">
          <ac:chgData name="Iva Petrosino" userId="68978579-b604-44af-84c8-5069050481c6" providerId="ADAL" clId="{390AC305-BC37-4CB6-98F2-42552861C10B}" dt="2022-03-14T17:55:46.112" v="1008" actId="14100"/>
          <ac:cxnSpMkLst>
            <pc:docMk/>
            <pc:sldMk cId="2333447758" sldId="503"/>
            <ac:cxnSpMk id="34" creationId="{F3D89179-77FB-413F-BC3B-3D8F2EECD99C}"/>
          </ac:cxnSpMkLst>
        </pc:cxnChg>
        <pc:cxnChg chg="add mod">
          <ac:chgData name="Iva Petrosino" userId="68978579-b604-44af-84c8-5069050481c6" providerId="ADAL" clId="{390AC305-BC37-4CB6-98F2-42552861C10B}" dt="2022-03-14T17:52:19.633" v="941" actId="13822"/>
          <ac:cxnSpMkLst>
            <pc:docMk/>
            <pc:sldMk cId="2333447758" sldId="503"/>
            <ac:cxnSpMk id="36" creationId="{D7D2F553-6116-4C40-97BB-4CAD88EF5902}"/>
          </ac:cxnSpMkLst>
        </pc:cxnChg>
        <pc:cxnChg chg="add mod">
          <ac:chgData name="Iva Petrosino" userId="68978579-b604-44af-84c8-5069050481c6" providerId="ADAL" clId="{390AC305-BC37-4CB6-98F2-42552861C10B}" dt="2022-03-14T17:53:51.995" v="962" actId="14100"/>
          <ac:cxnSpMkLst>
            <pc:docMk/>
            <pc:sldMk cId="2333447758" sldId="503"/>
            <ac:cxnSpMk id="38" creationId="{8520BE7A-A827-4841-AFFB-834022C9CF2B}"/>
          </ac:cxnSpMkLst>
        </pc:cxnChg>
        <pc:cxnChg chg="add mod">
          <ac:chgData name="Iva Petrosino" userId="68978579-b604-44af-84c8-5069050481c6" providerId="ADAL" clId="{390AC305-BC37-4CB6-98F2-42552861C10B}" dt="2022-03-14T17:54:00.720" v="965" actId="14100"/>
          <ac:cxnSpMkLst>
            <pc:docMk/>
            <pc:sldMk cId="2333447758" sldId="503"/>
            <ac:cxnSpMk id="40" creationId="{BC9C13F0-1B5C-457B-8DCF-53DC49D9CF5C}"/>
          </ac:cxnSpMkLst>
        </pc:cxnChg>
        <pc:cxnChg chg="add mod">
          <ac:chgData name="Iva Petrosino" userId="68978579-b604-44af-84c8-5069050481c6" providerId="ADAL" clId="{390AC305-BC37-4CB6-98F2-42552861C10B}" dt="2022-03-14T17:53:42.505" v="959" actId="14100"/>
          <ac:cxnSpMkLst>
            <pc:docMk/>
            <pc:sldMk cId="2333447758" sldId="503"/>
            <ac:cxnSpMk id="41" creationId="{1669EA4D-08D5-4BFB-A002-7E7A2AF4F353}"/>
          </ac:cxnSpMkLst>
        </pc:cxnChg>
        <pc:cxnChg chg="add mod">
          <ac:chgData name="Iva Petrosino" userId="68978579-b604-44af-84c8-5069050481c6" providerId="ADAL" clId="{390AC305-BC37-4CB6-98F2-42552861C10B}" dt="2022-03-14T17:54:13.013" v="970" actId="14100"/>
          <ac:cxnSpMkLst>
            <pc:docMk/>
            <pc:sldMk cId="2333447758" sldId="503"/>
            <ac:cxnSpMk id="47" creationId="{87743632-2D99-4466-952C-14F8D8F2FB1D}"/>
          </ac:cxnSpMkLst>
        </pc:cxnChg>
        <pc:cxnChg chg="add mod">
          <ac:chgData name="Iva Petrosino" userId="68978579-b604-44af-84c8-5069050481c6" providerId="ADAL" clId="{390AC305-BC37-4CB6-98F2-42552861C10B}" dt="2022-03-14T17:55:05.616" v="990" actId="14100"/>
          <ac:cxnSpMkLst>
            <pc:docMk/>
            <pc:sldMk cId="2333447758" sldId="503"/>
            <ac:cxnSpMk id="50" creationId="{8A00E9D5-98F9-4591-B9AA-024D30BDE1C7}"/>
          </ac:cxnSpMkLst>
        </pc:cxnChg>
      </pc:sldChg>
      <pc:sldChg chg="addSp delSp modSp add mod">
        <pc:chgData name="Iva Petrosino" userId="68978579-b604-44af-84c8-5069050481c6" providerId="ADAL" clId="{390AC305-BC37-4CB6-98F2-42552861C10B}" dt="2022-03-14T19:04:54.701" v="1131" actId="1076"/>
        <pc:sldMkLst>
          <pc:docMk/>
          <pc:sldMk cId="4028679123" sldId="504"/>
        </pc:sldMkLst>
        <pc:spChg chg="del">
          <ac:chgData name="Iva Petrosino" userId="68978579-b604-44af-84c8-5069050481c6" providerId="ADAL" clId="{390AC305-BC37-4CB6-98F2-42552861C10B}" dt="2022-03-14T18:02:48.616" v="1087" actId="478"/>
          <ac:spMkLst>
            <pc:docMk/>
            <pc:sldMk cId="4028679123" sldId="504"/>
            <ac:spMk id="9" creationId="{F05D953C-288D-4CD4-B8FC-446C840AF25C}"/>
          </ac:spMkLst>
        </pc:spChg>
        <pc:spChg chg="del">
          <ac:chgData name="Iva Petrosino" userId="68978579-b604-44af-84c8-5069050481c6" providerId="ADAL" clId="{390AC305-BC37-4CB6-98F2-42552861C10B}" dt="2022-03-14T17:56:49.472" v="1013" actId="478"/>
          <ac:spMkLst>
            <pc:docMk/>
            <pc:sldMk cId="4028679123" sldId="504"/>
            <ac:spMk id="12" creationId="{3707FFE2-F544-42A7-9A56-8C8A0AF7763F}"/>
          </ac:spMkLst>
        </pc:spChg>
        <pc:grpChg chg="add mod">
          <ac:chgData name="Iva Petrosino" userId="68978579-b604-44af-84c8-5069050481c6" providerId="ADAL" clId="{390AC305-BC37-4CB6-98F2-42552861C10B}" dt="2022-03-14T18:05:38.651" v="1124" actId="1076"/>
          <ac:grpSpMkLst>
            <pc:docMk/>
            <pc:sldMk cId="4028679123" sldId="504"/>
            <ac:grpSpMk id="13" creationId="{4F269E9D-6393-4F83-B486-F7881BF36886}"/>
          </ac:grpSpMkLst>
        </pc:grpChg>
        <pc:graphicFrameChg chg="add mod">
          <ac:chgData name="Iva Petrosino" userId="68978579-b604-44af-84c8-5069050481c6" providerId="ADAL" clId="{390AC305-BC37-4CB6-98F2-42552861C10B}" dt="2022-03-14T19:04:47.140" v="1129"/>
          <ac:graphicFrameMkLst>
            <pc:docMk/>
            <pc:sldMk cId="4028679123" sldId="504"/>
            <ac:graphicFrameMk id="7" creationId="{B170D8B0-618E-4697-A093-6B7CA086C32E}"/>
          </ac:graphicFrameMkLst>
        </pc:graphicFrameChg>
        <pc:graphicFrameChg chg="add mod">
          <ac:chgData name="Iva Petrosino" userId="68978579-b604-44af-84c8-5069050481c6" providerId="ADAL" clId="{390AC305-BC37-4CB6-98F2-42552861C10B}" dt="2022-03-14T19:04:54.701" v="1131" actId="1076"/>
          <ac:graphicFrameMkLst>
            <pc:docMk/>
            <pc:sldMk cId="4028679123" sldId="504"/>
            <ac:graphicFrameMk id="11" creationId="{CA5A171A-A3FA-4D85-AC64-4C54F8FD2593}"/>
          </ac:graphicFrameMkLst>
        </pc:graphicFrameChg>
        <pc:picChg chg="add mod modCrop">
          <ac:chgData name="Iva Petrosino" userId="68978579-b604-44af-84c8-5069050481c6" providerId="ADAL" clId="{390AC305-BC37-4CB6-98F2-42552861C10B}" dt="2022-03-14T18:05:36.106" v="1123" actId="164"/>
          <ac:picMkLst>
            <pc:docMk/>
            <pc:sldMk cId="4028679123" sldId="504"/>
            <ac:picMk id="3" creationId="{047CD142-8DEA-45B8-8BA3-9C6D91D2F210}"/>
          </ac:picMkLst>
        </pc:picChg>
        <pc:picChg chg="add mod modCrop">
          <ac:chgData name="Iva Petrosino" userId="68978579-b604-44af-84c8-5069050481c6" providerId="ADAL" clId="{390AC305-BC37-4CB6-98F2-42552861C10B}" dt="2022-03-14T18:05:36.106" v="1123" actId="164"/>
          <ac:picMkLst>
            <pc:docMk/>
            <pc:sldMk cId="4028679123" sldId="504"/>
            <ac:picMk id="6" creationId="{EABF413B-5E82-42BA-8711-46589FBCEE5C}"/>
          </ac:picMkLst>
        </pc:picChg>
        <pc:picChg chg="del">
          <ac:chgData name="Iva Petrosino" userId="68978579-b604-44af-84c8-5069050481c6" providerId="ADAL" clId="{390AC305-BC37-4CB6-98F2-42552861C10B}" dt="2022-03-14T17:56:47.952" v="1012" actId="478"/>
          <ac:picMkLst>
            <pc:docMk/>
            <pc:sldMk cId="4028679123" sldId="504"/>
            <ac:picMk id="8" creationId="{68C64C8C-DCA3-4C53-AE1E-4CEE65BBA688}"/>
          </ac:picMkLst>
        </pc:picChg>
      </pc:sldChg>
    </pc:docChg>
  </pc:docChgLst>
  <pc:docChgLst>
    <pc:chgData name="Petrosino, Iva" userId="68978579-b604-44af-84c8-5069050481c6" providerId="ADAL" clId="{BBFC002E-4EBA-C54D-A1FF-B9D6940B86CA}"/>
    <pc:docChg chg="modSld">
      <pc:chgData name="Petrosino, Iva" userId="68978579-b604-44af-84c8-5069050481c6" providerId="ADAL" clId="{BBFC002E-4EBA-C54D-A1FF-B9D6940B86CA}" dt="2024-03-07T00:55:31.292" v="10" actId="1076"/>
      <pc:docMkLst>
        <pc:docMk/>
      </pc:docMkLst>
      <pc:sldChg chg="modSp modCm">
        <pc:chgData name="Petrosino, Iva" userId="68978579-b604-44af-84c8-5069050481c6" providerId="ADAL" clId="{BBFC002E-4EBA-C54D-A1FF-B9D6940B86CA}" dt="2024-03-07T00:55:31.292" v="10" actId="1076"/>
        <pc:sldMkLst>
          <pc:docMk/>
          <pc:sldMk cId="2830142744" sldId="469"/>
        </pc:sldMkLst>
        <pc:spChg chg="mod">
          <ac:chgData name="Petrosino, Iva" userId="68978579-b604-44af-84c8-5069050481c6" providerId="ADAL" clId="{BBFC002E-4EBA-C54D-A1FF-B9D6940B86CA}" dt="2024-03-07T00:55:31.292" v="10" actId="1076"/>
          <ac:spMkLst>
            <pc:docMk/>
            <pc:sldMk cId="2830142744" sldId="469"/>
            <ac:spMk id="3" creationId="{03A2CEA7-826A-4DDC-BE05-2050DE8FF62A}"/>
          </ac:spMkLst>
        </pc:spChg>
        <pc:extLst>
          <p:ext xmlns:p="http://schemas.openxmlformats.org/presentationml/2006/main" uri="{D6D511B9-2390-475A-947B-AFAB55BFBCF1}">
            <pc226:cmChg xmlns:pc226="http://schemas.microsoft.com/office/powerpoint/2022/06/main/command" chg="">
              <pc226:chgData name="Petrosino, Iva" userId="68978579-b604-44af-84c8-5069050481c6" providerId="ADAL" clId="{BBFC002E-4EBA-C54D-A1FF-B9D6940B86CA}" dt="2024-03-07T00:55:14.520" v="8"/>
              <pc2:cmMkLst xmlns:pc2="http://schemas.microsoft.com/office/powerpoint/2019/9/main/command">
                <pc:docMk/>
                <pc:sldMk cId="2830142744" sldId="469"/>
                <pc2:cmMk id="{4BCBC848-C808-445D-88FB-9DBE9E5F73A2}"/>
              </pc2:cmMkLst>
              <pc226:cmRplyChg chg="add">
                <pc226:chgData name="Petrosino, Iva" userId="68978579-b604-44af-84c8-5069050481c6" providerId="ADAL" clId="{BBFC002E-4EBA-C54D-A1FF-B9D6940B86CA}" dt="2024-03-07T00:55:14.520" v="8"/>
                <pc2:cmRplyMkLst xmlns:pc2="http://schemas.microsoft.com/office/powerpoint/2019/9/main/command">
                  <pc:docMk/>
                  <pc:sldMk cId="2830142744" sldId="469"/>
                  <pc2:cmMk id="{4BCBC848-C808-445D-88FB-9DBE9E5F73A2}"/>
                  <pc2:cmRplyMk id="{E6D2B75E-B14E-9847-A976-F3E6525312E3}"/>
                </pc2:cmRplyMkLst>
              </pc226:cmRplyChg>
            </pc226:cmChg>
          </p:ext>
        </pc:extLst>
      </pc:sldChg>
    </pc:docChg>
  </pc:docChgLst>
  <pc:docChgLst>
    <pc:chgData name="McKinney, Jeffrey" userId="S::jamckinney@gateschili.org::73c80f76-5471-4b63-978f-47d1a760d5fe" providerId="AD" clId="Web-{2A9C2C4B-8C5D-66AE-F70D-8B988F3B46DF}"/>
    <pc:docChg chg="">
      <pc:chgData name="McKinney, Jeffrey" userId="S::jamckinney@gateschili.org::73c80f76-5471-4b63-978f-47d1a760d5fe" providerId="AD" clId="Web-{2A9C2C4B-8C5D-66AE-F70D-8B988F3B46DF}" dt="2023-02-15T13:19:21.501" v="0"/>
      <pc:docMkLst>
        <pc:docMk/>
      </pc:docMkLst>
      <pc:sldChg chg="addCm">
        <pc:chgData name="McKinney, Jeffrey" userId="S::jamckinney@gateschili.org::73c80f76-5471-4b63-978f-47d1a760d5fe" providerId="AD" clId="Web-{2A9C2C4B-8C5D-66AE-F70D-8B988F3B46DF}" dt="2023-02-15T13:19:21.501" v="0"/>
        <pc:sldMkLst>
          <pc:docMk/>
          <pc:sldMk cId="531867847" sldId="414"/>
        </pc:sldMkLst>
      </pc:sldChg>
    </pc:docChg>
  </pc:docChgLst>
  <pc:docChgLst>
    <pc:chgData name="Iva Petrosino" userId="68978579-b604-44af-84c8-5069050481c6" providerId="ADAL" clId="{2C0B3D5F-7BC3-4886-A2B6-CBC0E77B3B1A}"/>
    <pc:docChg chg="undo redo custSel addSld delSld modSld sldOrd modMainMaster">
      <pc:chgData name="Iva Petrosino" userId="68978579-b604-44af-84c8-5069050481c6" providerId="ADAL" clId="{2C0B3D5F-7BC3-4886-A2B6-CBC0E77B3B1A}" dt="2023-02-15T20:48:44.538" v="1868" actId="20577"/>
      <pc:docMkLst>
        <pc:docMk/>
      </pc:docMkLst>
      <pc:sldChg chg="modSp mod setBg">
        <pc:chgData name="Iva Petrosino" userId="68978579-b604-44af-84c8-5069050481c6" providerId="ADAL" clId="{2C0B3D5F-7BC3-4886-A2B6-CBC0E77B3B1A}" dt="2023-02-15T02:18:20.784" v="923" actId="1076"/>
        <pc:sldMkLst>
          <pc:docMk/>
          <pc:sldMk cId="1318005134" sldId="259"/>
        </pc:sldMkLst>
        <pc:spChg chg="mod">
          <ac:chgData name="Iva Petrosino" userId="68978579-b604-44af-84c8-5069050481c6" providerId="ADAL" clId="{2C0B3D5F-7BC3-4886-A2B6-CBC0E77B3B1A}" dt="2023-02-15T02:18:20.784" v="923" actId="1076"/>
          <ac:spMkLst>
            <pc:docMk/>
            <pc:sldMk cId="1318005134" sldId="259"/>
            <ac:spMk id="2" creationId="{00000000-0000-0000-0000-000000000000}"/>
          </ac:spMkLst>
        </pc:spChg>
        <pc:spChg chg="mod">
          <ac:chgData name="Iva Petrosino" userId="68978579-b604-44af-84c8-5069050481c6" providerId="ADAL" clId="{2C0B3D5F-7BC3-4886-A2B6-CBC0E77B3B1A}" dt="2023-02-15T02:18:15.912" v="922" actId="1076"/>
          <ac:spMkLst>
            <pc:docMk/>
            <pc:sldMk cId="1318005134" sldId="259"/>
            <ac:spMk id="3" creationId="{00000000-0000-0000-0000-000000000000}"/>
          </ac:spMkLst>
        </pc:spChg>
      </pc:sldChg>
      <pc:sldChg chg="addSp delSp modSp mod setBg">
        <pc:chgData name="Iva Petrosino" userId="68978579-b604-44af-84c8-5069050481c6" providerId="ADAL" clId="{2C0B3D5F-7BC3-4886-A2B6-CBC0E77B3B1A}" dt="2023-02-15T20:48:19.531" v="1866" actId="14100"/>
        <pc:sldMkLst>
          <pc:docMk/>
          <pc:sldMk cId="2373807412" sldId="260"/>
        </pc:sldMkLst>
        <pc:spChg chg="mod">
          <ac:chgData name="Iva Petrosino" userId="68978579-b604-44af-84c8-5069050481c6" providerId="ADAL" clId="{2C0B3D5F-7BC3-4886-A2B6-CBC0E77B3B1A}" dt="2023-02-15T01:36:53.765" v="458" actId="27636"/>
          <ac:spMkLst>
            <pc:docMk/>
            <pc:sldMk cId="2373807412" sldId="260"/>
            <ac:spMk id="2" creationId="{00000000-0000-0000-0000-000000000000}"/>
          </ac:spMkLst>
        </pc:spChg>
        <pc:spChg chg="mod">
          <ac:chgData name="Iva Petrosino" userId="68978579-b604-44af-84c8-5069050481c6" providerId="ADAL" clId="{2C0B3D5F-7BC3-4886-A2B6-CBC0E77B3B1A}" dt="2023-02-15T20:48:19.531" v="1866" actId="14100"/>
          <ac:spMkLst>
            <pc:docMk/>
            <pc:sldMk cId="2373807412" sldId="260"/>
            <ac:spMk id="3" creationId="{00000000-0000-0000-0000-000000000000}"/>
          </ac:spMkLst>
        </pc:spChg>
        <pc:spChg chg="add del mod">
          <ac:chgData name="Iva Petrosino" userId="68978579-b604-44af-84c8-5069050481c6" providerId="ADAL" clId="{2C0B3D5F-7BC3-4886-A2B6-CBC0E77B3B1A}" dt="2023-02-15T02:10:46.207" v="722" actId="478"/>
          <ac:spMkLst>
            <pc:docMk/>
            <pc:sldMk cId="2373807412" sldId="260"/>
            <ac:spMk id="5" creationId="{4EA8728E-D03B-1EAC-7B91-A4C2C92206F7}"/>
          </ac:spMkLst>
        </pc:spChg>
        <pc:picChg chg="add del mod">
          <ac:chgData name="Iva Petrosino" userId="68978579-b604-44af-84c8-5069050481c6" providerId="ADAL" clId="{2C0B3D5F-7BC3-4886-A2B6-CBC0E77B3B1A}" dt="2023-02-15T19:32:07.624" v="1117" actId="1076"/>
          <ac:picMkLst>
            <pc:docMk/>
            <pc:sldMk cId="2373807412" sldId="260"/>
            <ac:picMk id="4" creationId="{EA94AF55-4FE5-47A1-9FE5-93C308807B59}"/>
          </ac:picMkLst>
        </pc:picChg>
        <pc:picChg chg="add mod">
          <ac:chgData name="Iva Petrosino" userId="68978579-b604-44af-84c8-5069050481c6" providerId="ADAL" clId="{2C0B3D5F-7BC3-4886-A2B6-CBC0E77B3B1A}" dt="2023-02-15T19:32:18.631" v="1118" actId="14826"/>
          <ac:picMkLst>
            <pc:docMk/>
            <pc:sldMk cId="2373807412" sldId="260"/>
            <ac:picMk id="5" creationId="{359763D6-31D9-EB0E-7EB9-35C435E8C7DD}"/>
          </ac:picMkLst>
        </pc:picChg>
      </pc:sldChg>
      <pc:sldChg chg="addSp delSp modSp mod ord setBg">
        <pc:chgData name="Iva Petrosino" userId="68978579-b604-44af-84c8-5069050481c6" providerId="ADAL" clId="{2C0B3D5F-7BC3-4886-A2B6-CBC0E77B3B1A}" dt="2023-02-15T19:32:43.797" v="1122" actId="1076"/>
        <pc:sldMkLst>
          <pc:docMk/>
          <pc:sldMk cId="1432300410" sldId="261"/>
        </pc:sldMkLst>
        <pc:spChg chg="mod">
          <ac:chgData name="Iva Petrosino" userId="68978579-b604-44af-84c8-5069050481c6" providerId="ADAL" clId="{2C0B3D5F-7BC3-4886-A2B6-CBC0E77B3B1A}" dt="2023-02-15T02:03:07.379" v="708" actId="113"/>
          <ac:spMkLst>
            <pc:docMk/>
            <pc:sldMk cId="1432300410" sldId="261"/>
            <ac:spMk id="3" creationId="{00000000-0000-0000-0000-000000000000}"/>
          </ac:spMkLst>
        </pc:spChg>
        <pc:spChg chg="add del mod">
          <ac:chgData name="Iva Petrosino" userId="68978579-b604-44af-84c8-5069050481c6" providerId="ADAL" clId="{2C0B3D5F-7BC3-4886-A2B6-CBC0E77B3B1A}" dt="2023-02-15T02:03:13.196" v="709" actId="478"/>
          <ac:spMkLst>
            <pc:docMk/>
            <pc:sldMk cId="1432300410" sldId="261"/>
            <ac:spMk id="4" creationId="{DB04950F-A761-C5EB-9107-48341D33C8C2}"/>
          </ac:spMkLst>
        </pc:spChg>
        <pc:spChg chg="add del">
          <ac:chgData name="Iva Petrosino" userId="68978579-b604-44af-84c8-5069050481c6" providerId="ADAL" clId="{2C0B3D5F-7BC3-4886-A2B6-CBC0E77B3B1A}" dt="2023-02-15T02:01:26.996" v="666" actId="22"/>
          <ac:spMkLst>
            <pc:docMk/>
            <pc:sldMk cId="1432300410" sldId="261"/>
            <ac:spMk id="9" creationId="{E56076EB-2CE8-E74E-8E19-E7FFEB5CE447}"/>
          </ac:spMkLst>
        </pc:spChg>
        <pc:picChg chg="del">
          <ac:chgData name="Iva Petrosino" userId="68978579-b604-44af-84c8-5069050481c6" providerId="ADAL" clId="{2C0B3D5F-7BC3-4886-A2B6-CBC0E77B3B1A}" dt="2023-02-15T02:01:24.947" v="664" actId="478"/>
          <ac:picMkLst>
            <pc:docMk/>
            <pc:sldMk cId="1432300410" sldId="261"/>
            <ac:picMk id="5" creationId="{33329A0B-E4E6-4995-9F09-E040884FE478}"/>
          </ac:picMkLst>
        </pc:picChg>
        <pc:picChg chg="del">
          <ac:chgData name="Iva Petrosino" userId="68978579-b604-44af-84c8-5069050481c6" providerId="ADAL" clId="{2C0B3D5F-7BC3-4886-A2B6-CBC0E77B3B1A}" dt="2023-02-15T02:01:24.947" v="664" actId="478"/>
          <ac:picMkLst>
            <pc:docMk/>
            <pc:sldMk cId="1432300410" sldId="261"/>
            <ac:picMk id="7" creationId="{81880B4C-D666-4187-8151-522E7BE531DF}"/>
          </ac:picMkLst>
        </pc:picChg>
        <pc:picChg chg="del">
          <ac:chgData name="Iva Petrosino" userId="68978579-b604-44af-84c8-5069050481c6" providerId="ADAL" clId="{2C0B3D5F-7BC3-4886-A2B6-CBC0E77B3B1A}" dt="2023-02-15T02:01:24.947" v="664" actId="478"/>
          <ac:picMkLst>
            <pc:docMk/>
            <pc:sldMk cId="1432300410" sldId="261"/>
            <ac:picMk id="8" creationId="{E288C248-322E-438E-8361-13511B1445FB}"/>
          </ac:picMkLst>
        </pc:picChg>
        <pc:picChg chg="add mod">
          <ac:chgData name="Iva Petrosino" userId="68978579-b604-44af-84c8-5069050481c6" providerId="ADAL" clId="{2C0B3D5F-7BC3-4886-A2B6-CBC0E77B3B1A}" dt="2023-02-15T19:32:43.797" v="1122" actId="1076"/>
          <ac:picMkLst>
            <pc:docMk/>
            <pc:sldMk cId="1432300410" sldId="261"/>
            <ac:picMk id="10" creationId="{E248FD32-6E91-4492-2C1A-C41F503C844D}"/>
          </ac:picMkLst>
        </pc:picChg>
        <pc:picChg chg="add mod">
          <ac:chgData name="Iva Petrosino" userId="68978579-b604-44af-84c8-5069050481c6" providerId="ADAL" clId="{2C0B3D5F-7BC3-4886-A2B6-CBC0E77B3B1A}" dt="2023-02-15T02:02:24.017" v="701" actId="1035"/>
          <ac:picMkLst>
            <pc:docMk/>
            <pc:sldMk cId="1432300410" sldId="261"/>
            <ac:picMk id="11" creationId="{7C2D34F6-6F7B-BA31-C535-A3679FF26DC7}"/>
          </ac:picMkLst>
        </pc:picChg>
        <pc:picChg chg="add mod ord modCrop">
          <ac:chgData name="Iva Petrosino" userId="68978579-b604-44af-84c8-5069050481c6" providerId="ADAL" clId="{2C0B3D5F-7BC3-4886-A2B6-CBC0E77B3B1A}" dt="2023-02-15T19:32:41.441" v="1121" actId="167"/>
          <ac:picMkLst>
            <pc:docMk/>
            <pc:sldMk cId="1432300410" sldId="261"/>
            <ac:picMk id="12" creationId="{31C4A24D-7481-486A-CB4E-13287B009F90}"/>
          </ac:picMkLst>
        </pc:picChg>
      </pc:sldChg>
      <pc:sldChg chg="addSp delSp modSp mod setBg modAnim">
        <pc:chgData name="Iva Petrosino" userId="68978579-b604-44af-84c8-5069050481c6" providerId="ADAL" clId="{2C0B3D5F-7BC3-4886-A2B6-CBC0E77B3B1A}" dt="2023-02-15T20:28:24.534" v="1825" actId="1076"/>
        <pc:sldMkLst>
          <pc:docMk/>
          <pc:sldMk cId="920888955" sldId="266"/>
        </pc:sldMkLst>
        <pc:spChg chg="mod">
          <ac:chgData name="Iva Petrosino" userId="68978579-b604-44af-84c8-5069050481c6" providerId="ADAL" clId="{2C0B3D5F-7BC3-4886-A2B6-CBC0E77B3B1A}" dt="2023-02-15T20:28:21.677" v="1824" actId="20577"/>
          <ac:spMkLst>
            <pc:docMk/>
            <pc:sldMk cId="920888955" sldId="266"/>
            <ac:spMk id="3" creationId="{00000000-0000-0000-0000-000000000000}"/>
          </ac:spMkLst>
        </pc:spChg>
        <pc:spChg chg="add del mod">
          <ac:chgData name="Iva Petrosino" userId="68978579-b604-44af-84c8-5069050481c6" providerId="ADAL" clId="{2C0B3D5F-7BC3-4886-A2B6-CBC0E77B3B1A}" dt="2023-02-15T19:19:55.851" v="1019" actId="478"/>
          <ac:spMkLst>
            <pc:docMk/>
            <pc:sldMk cId="920888955" sldId="266"/>
            <ac:spMk id="5" creationId="{1EA1D4A8-6C26-EFD0-A2DF-DDA117E6CCD6}"/>
          </ac:spMkLst>
        </pc:spChg>
        <pc:spChg chg="add del mod">
          <ac:chgData name="Iva Petrosino" userId="68978579-b604-44af-84c8-5069050481c6" providerId="ADAL" clId="{2C0B3D5F-7BC3-4886-A2B6-CBC0E77B3B1A}" dt="2023-02-15T19:37:32.237" v="1212" actId="478"/>
          <ac:spMkLst>
            <pc:docMk/>
            <pc:sldMk cId="920888955" sldId="266"/>
            <ac:spMk id="6" creationId="{35CB116D-6942-C4D5-63C0-F64A8C60169D}"/>
          </ac:spMkLst>
        </pc:spChg>
        <pc:picChg chg="mod">
          <ac:chgData name="Iva Petrosino" userId="68978579-b604-44af-84c8-5069050481c6" providerId="ADAL" clId="{2C0B3D5F-7BC3-4886-A2B6-CBC0E77B3B1A}" dt="2023-02-15T19:19:29.360" v="1014" actId="14826"/>
          <ac:picMkLst>
            <pc:docMk/>
            <pc:sldMk cId="920888955" sldId="266"/>
            <ac:picMk id="4" creationId="{2DBEB590-5F28-47C1-AFB2-DFBAB918267F}"/>
          </ac:picMkLst>
        </pc:picChg>
        <pc:picChg chg="add mod modCrop">
          <ac:chgData name="Iva Petrosino" userId="68978579-b604-44af-84c8-5069050481c6" providerId="ADAL" clId="{2C0B3D5F-7BC3-4886-A2B6-CBC0E77B3B1A}" dt="2023-02-15T20:28:24.534" v="1825" actId="1076"/>
          <ac:picMkLst>
            <pc:docMk/>
            <pc:sldMk cId="920888955" sldId="266"/>
            <ac:picMk id="8" creationId="{C17969BB-AB03-995A-45C9-4722C8B6D0AD}"/>
          </ac:picMkLst>
        </pc:picChg>
        <pc:picChg chg="mod modCrop">
          <ac:chgData name="Iva Petrosino" userId="68978579-b604-44af-84c8-5069050481c6" providerId="ADAL" clId="{2C0B3D5F-7BC3-4886-A2B6-CBC0E77B3B1A}" dt="2023-02-15T19:19:50.423" v="1018" actId="732"/>
          <ac:picMkLst>
            <pc:docMk/>
            <pc:sldMk cId="920888955" sldId="266"/>
            <ac:picMk id="11" creationId="{60CBB7D2-DA4B-4DA5-91F4-6A5A5A7CF400}"/>
          </ac:picMkLst>
        </pc:picChg>
      </pc:sldChg>
      <pc:sldChg chg="modSp setBg">
        <pc:chgData name="Iva Petrosino" userId="68978579-b604-44af-84c8-5069050481c6" providerId="ADAL" clId="{2C0B3D5F-7BC3-4886-A2B6-CBC0E77B3B1A}" dt="2023-02-15T02:08:27.073" v="716"/>
        <pc:sldMkLst>
          <pc:docMk/>
          <pc:sldMk cId="1792731222" sldId="269"/>
        </pc:sldMkLst>
        <pc:graphicFrameChg chg="mod">
          <ac:chgData name="Iva Petrosino" userId="68978579-b604-44af-84c8-5069050481c6" providerId="ADAL" clId="{2C0B3D5F-7BC3-4886-A2B6-CBC0E77B3B1A}" dt="2023-02-15T02:08:27.073" v="716"/>
          <ac:graphicFrameMkLst>
            <pc:docMk/>
            <pc:sldMk cId="1792731222" sldId="269"/>
            <ac:graphicFrameMk id="17" creationId="{D3DD6C72-5618-4618-A38B-28AC13A6EBCC}"/>
          </ac:graphicFrameMkLst>
        </pc:graphicFrameChg>
      </pc:sldChg>
      <pc:sldChg chg="modSp mod setBg">
        <pc:chgData name="Iva Petrosino" userId="68978579-b604-44af-84c8-5069050481c6" providerId="ADAL" clId="{2C0B3D5F-7BC3-4886-A2B6-CBC0E77B3B1A}" dt="2023-02-15T01:27:04.080" v="430"/>
        <pc:sldMkLst>
          <pc:docMk/>
          <pc:sldMk cId="4080174211" sldId="271"/>
        </pc:sldMkLst>
        <pc:graphicFrameChg chg="mod">
          <ac:chgData name="Iva Petrosino" userId="68978579-b604-44af-84c8-5069050481c6" providerId="ADAL" clId="{2C0B3D5F-7BC3-4886-A2B6-CBC0E77B3B1A}" dt="2023-02-14T18:16:55.114" v="107" actId="1076"/>
          <ac:graphicFrameMkLst>
            <pc:docMk/>
            <pc:sldMk cId="4080174211" sldId="271"/>
            <ac:graphicFrameMk id="7" creationId="{93E5FAD6-9DD6-4C95-A127-F5F379209D81}"/>
          </ac:graphicFrameMkLst>
        </pc:graphicFrameChg>
      </pc:sldChg>
      <pc:sldChg chg="modSp mod setBg">
        <pc:chgData name="Iva Petrosino" userId="68978579-b604-44af-84c8-5069050481c6" providerId="ADAL" clId="{2C0B3D5F-7BC3-4886-A2B6-CBC0E77B3B1A}" dt="2023-02-15T19:31:03.644" v="1107" actId="207"/>
        <pc:sldMkLst>
          <pc:docMk/>
          <pc:sldMk cId="3436640772" sldId="277"/>
        </pc:sldMkLst>
        <pc:spChg chg="mod">
          <ac:chgData name="Iva Petrosino" userId="68978579-b604-44af-84c8-5069050481c6" providerId="ADAL" clId="{2C0B3D5F-7BC3-4886-A2B6-CBC0E77B3B1A}" dt="2023-02-15T02:20:10.926" v="943" actId="403"/>
          <ac:spMkLst>
            <pc:docMk/>
            <pc:sldMk cId="3436640772" sldId="277"/>
            <ac:spMk id="2" creationId="{00000000-0000-0000-0000-000000000000}"/>
          </ac:spMkLst>
        </pc:spChg>
        <pc:graphicFrameChg chg="mod modGraphic">
          <ac:chgData name="Iva Petrosino" userId="68978579-b604-44af-84c8-5069050481c6" providerId="ADAL" clId="{2C0B3D5F-7BC3-4886-A2B6-CBC0E77B3B1A}" dt="2023-02-15T19:31:03.644" v="1107" actId="207"/>
          <ac:graphicFrameMkLst>
            <pc:docMk/>
            <pc:sldMk cId="3436640772" sldId="277"/>
            <ac:graphicFrameMk id="7" creationId="{0E882A85-F5D4-07A6-9023-A57711466B6B}"/>
          </ac:graphicFrameMkLst>
        </pc:graphicFrameChg>
      </pc:sldChg>
      <pc:sldChg chg="addSp delSp modSp mod setBg">
        <pc:chgData name="Iva Petrosino" userId="68978579-b604-44af-84c8-5069050481c6" providerId="ADAL" clId="{2C0B3D5F-7BC3-4886-A2B6-CBC0E77B3B1A}" dt="2023-02-15T20:03:19.157" v="1495" actId="18131"/>
        <pc:sldMkLst>
          <pc:docMk/>
          <pc:sldMk cId="3619191033" sldId="278"/>
        </pc:sldMkLst>
        <pc:spChg chg="add mod">
          <ac:chgData name="Iva Petrosino" userId="68978579-b604-44af-84c8-5069050481c6" providerId="ADAL" clId="{2C0B3D5F-7BC3-4886-A2B6-CBC0E77B3B1A}" dt="2023-02-15T20:00:31.251" v="1468" actId="1076"/>
          <ac:spMkLst>
            <pc:docMk/>
            <pc:sldMk cId="3619191033" sldId="278"/>
            <ac:spMk id="3" creationId="{0DE1D243-108A-D01E-5FB4-1F0CAD992B82}"/>
          </ac:spMkLst>
        </pc:spChg>
        <pc:spChg chg="mod">
          <ac:chgData name="Iva Petrosino" userId="68978579-b604-44af-84c8-5069050481c6" providerId="ADAL" clId="{2C0B3D5F-7BC3-4886-A2B6-CBC0E77B3B1A}" dt="2023-02-15T20:01:35.021" v="1486" actId="1076"/>
          <ac:spMkLst>
            <pc:docMk/>
            <pc:sldMk cId="3619191033" sldId="278"/>
            <ac:spMk id="4099" creationId="{00000000-0000-0000-0000-000000000000}"/>
          </ac:spMkLst>
        </pc:spChg>
        <pc:picChg chg="add del mod">
          <ac:chgData name="Iva Petrosino" userId="68978579-b604-44af-84c8-5069050481c6" providerId="ADAL" clId="{2C0B3D5F-7BC3-4886-A2B6-CBC0E77B3B1A}" dt="2023-02-14T20:42:06.449" v="228" actId="478"/>
          <ac:picMkLst>
            <pc:docMk/>
            <pc:sldMk cId="3619191033" sldId="278"/>
            <ac:picMk id="4" creationId="{06765304-91B7-46E9-841A-98ABBA43849E}"/>
          </ac:picMkLst>
        </pc:picChg>
        <pc:picChg chg="add mod modCrop">
          <ac:chgData name="Iva Petrosino" userId="68978579-b604-44af-84c8-5069050481c6" providerId="ADAL" clId="{2C0B3D5F-7BC3-4886-A2B6-CBC0E77B3B1A}" dt="2023-02-15T20:01:44.487" v="1492" actId="1076"/>
          <ac:picMkLst>
            <pc:docMk/>
            <pc:sldMk cId="3619191033" sldId="278"/>
            <ac:picMk id="4" creationId="{A2E2DCD3-2CB5-4F72-2B3B-D776CFA3CF39}"/>
          </ac:picMkLst>
        </pc:picChg>
        <pc:picChg chg="add mod modCrop">
          <ac:chgData name="Iva Petrosino" userId="68978579-b604-44af-84c8-5069050481c6" providerId="ADAL" clId="{2C0B3D5F-7BC3-4886-A2B6-CBC0E77B3B1A}" dt="2023-02-15T20:03:19.157" v="1495" actId="18131"/>
          <ac:picMkLst>
            <pc:docMk/>
            <pc:sldMk cId="3619191033" sldId="278"/>
            <ac:picMk id="5" creationId="{0809DA1A-5B36-0EBA-2D08-991252FEA7EF}"/>
          </ac:picMkLst>
        </pc:picChg>
        <pc:picChg chg="add del mod">
          <ac:chgData name="Iva Petrosino" userId="68978579-b604-44af-84c8-5069050481c6" providerId="ADAL" clId="{2C0B3D5F-7BC3-4886-A2B6-CBC0E77B3B1A}" dt="2023-02-14T20:42:50.735" v="239" actId="478"/>
          <ac:picMkLst>
            <pc:docMk/>
            <pc:sldMk cId="3619191033" sldId="278"/>
            <ac:picMk id="5" creationId="{E1898F25-9E63-4603-9CBE-396A054C193A}"/>
          </ac:picMkLst>
        </pc:picChg>
        <pc:picChg chg="del">
          <ac:chgData name="Iva Petrosino" userId="68978579-b604-44af-84c8-5069050481c6" providerId="ADAL" clId="{2C0B3D5F-7BC3-4886-A2B6-CBC0E77B3B1A}" dt="2023-02-14T20:43:13.491" v="243" actId="478"/>
          <ac:picMkLst>
            <pc:docMk/>
            <pc:sldMk cId="3619191033" sldId="278"/>
            <ac:picMk id="7" creationId="{3EAD8C4E-9ADA-4D4C-B114-EDFE153438D9}"/>
          </ac:picMkLst>
        </pc:picChg>
      </pc:sldChg>
      <pc:sldChg chg="addSp delSp modSp mod setBg">
        <pc:chgData name="Iva Petrosino" userId="68978579-b604-44af-84c8-5069050481c6" providerId="ADAL" clId="{2C0B3D5F-7BC3-4886-A2B6-CBC0E77B3B1A}" dt="2023-02-15T19:48:53.936" v="1305" actId="14100"/>
        <pc:sldMkLst>
          <pc:docMk/>
          <pc:sldMk cId="2431813379" sldId="279"/>
        </pc:sldMkLst>
        <pc:spChg chg="mod">
          <ac:chgData name="Iva Petrosino" userId="68978579-b604-44af-84c8-5069050481c6" providerId="ADAL" clId="{2C0B3D5F-7BC3-4886-A2B6-CBC0E77B3B1A}" dt="2023-02-15T19:48:53.936" v="1305" actId="14100"/>
          <ac:spMkLst>
            <pc:docMk/>
            <pc:sldMk cId="2431813379" sldId="279"/>
            <ac:spMk id="3" creationId="{00000000-0000-0000-0000-000000000000}"/>
          </ac:spMkLst>
        </pc:spChg>
        <pc:spChg chg="add del mod">
          <ac:chgData name="Iva Petrosino" userId="68978579-b604-44af-84c8-5069050481c6" providerId="ADAL" clId="{2C0B3D5F-7BC3-4886-A2B6-CBC0E77B3B1A}" dt="2023-02-15T01:47:04.322" v="530" actId="478"/>
          <ac:spMkLst>
            <pc:docMk/>
            <pc:sldMk cId="2431813379" sldId="279"/>
            <ac:spMk id="6" creationId="{EF92E195-FBA9-DC32-FF40-0C28BC605548}"/>
          </ac:spMkLst>
        </pc:spChg>
        <pc:picChg chg="mod ord">
          <ac:chgData name="Iva Petrosino" userId="68978579-b604-44af-84c8-5069050481c6" providerId="ADAL" clId="{2C0B3D5F-7BC3-4886-A2B6-CBC0E77B3B1A}" dt="2023-02-15T19:48:49.390" v="1303" actId="1076"/>
          <ac:picMkLst>
            <pc:docMk/>
            <pc:sldMk cId="2431813379" sldId="279"/>
            <ac:picMk id="4" creationId="{21DC943E-7AF6-4324-98EE-0BE2C6A3D5B4}"/>
          </ac:picMkLst>
        </pc:picChg>
        <pc:picChg chg="mod ord">
          <ac:chgData name="Iva Petrosino" userId="68978579-b604-44af-84c8-5069050481c6" providerId="ADAL" clId="{2C0B3D5F-7BC3-4886-A2B6-CBC0E77B3B1A}" dt="2023-02-15T19:48:50.707" v="1304" actId="1076"/>
          <ac:picMkLst>
            <pc:docMk/>
            <pc:sldMk cId="2431813379" sldId="279"/>
            <ac:picMk id="5" creationId="{ABEC1206-D3F4-4D95-9818-2BF0AB1BD64D}"/>
          </ac:picMkLst>
        </pc:picChg>
        <pc:picChg chg="add del mod">
          <ac:chgData name="Iva Petrosino" userId="68978579-b604-44af-84c8-5069050481c6" providerId="ADAL" clId="{2C0B3D5F-7BC3-4886-A2B6-CBC0E77B3B1A}" dt="2023-02-15T01:44:50.261" v="519" actId="478"/>
          <ac:picMkLst>
            <pc:docMk/>
            <pc:sldMk cId="2431813379" sldId="279"/>
            <ac:picMk id="7" creationId="{A4BA844C-E2BD-B3A4-C22C-33C29D585A28}"/>
          </ac:picMkLst>
        </pc:picChg>
      </pc:sldChg>
      <pc:sldChg chg="modSp mod setBg">
        <pc:chgData name="Iva Petrosino" userId="68978579-b604-44af-84c8-5069050481c6" providerId="ADAL" clId="{2C0B3D5F-7BC3-4886-A2B6-CBC0E77B3B1A}" dt="2023-02-15T01:36:53.763" v="457" actId="27636"/>
        <pc:sldMkLst>
          <pc:docMk/>
          <pc:sldMk cId="2802392004" sldId="284"/>
        </pc:sldMkLst>
        <pc:spChg chg="mod">
          <ac:chgData name="Iva Petrosino" userId="68978579-b604-44af-84c8-5069050481c6" providerId="ADAL" clId="{2C0B3D5F-7BC3-4886-A2B6-CBC0E77B3B1A}" dt="2023-02-15T01:36:53.763" v="457" actId="27636"/>
          <ac:spMkLst>
            <pc:docMk/>
            <pc:sldMk cId="2802392004" sldId="284"/>
            <ac:spMk id="2" creationId="{00000000-0000-0000-0000-000000000000}"/>
          </ac:spMkLst>
        </pc:spChg>
      </pc:sldChg>
      <pc:sldChg chg="addSp delSp modSp mod setBg">
        <pc:chgData name="Iva Petrosino" userId="68978579-b604-44af-84c8-5069050481c6" providerId="ADAL" clId="{2C0B3D5F-7BC3-4886-A2B6-CBC0E77B3B1A}" dt="2023-02-15T19:33:00.316" v="1124" actId="113"/>
        <pc:sldMkLst>
          <pc:docMk/>
          <pc:sldMk cId="767699138" sldId="307"/>
        </pc:sldMkLst>
        <pc:spChg chg="add del mod">
          <ac:chgData name="Iva Petrosino" userId="68978579-b604-44af-84c8-5069050481c6" providerId="ADAL" clId="{2C0B3D5F-7BC3-4886-A2B6-CBC0E77B3B1A}" dt="2023-02-15T02:15:38.266" v="910" actId="478"/>
          <ac:spMkLst>
            <pc:docMk/>
            <pc:sldMk cId="767699138" sldId="307"/>
            <ac:spMk id="2" creationId="{CF6D1849-5816-FB3E-D264-A1E1C2D70677}"/>
          </ac:spMkLst>
        </pc:spChg>
        <pc:spChg chg="mod">
          <ac:chgData name="Iva Petrosino" userId="68978579-b604-44af-84c8-5069050481c6" providerId="ADAL" clId="{2C0B3D5F-7BC3-4886-A2B6-CBC0E77B3B1A}" dt="2023-02-15T19:33:00.316" v="1124" actId="113"/>
          <ac:spMkLst>
            <pc:docMk/>
            <pc:sldMk cId="767699138" sldId="307"/>
            <ac:spMk id="5" creationId="{00000000-0000-0000-0000-000000000000}"/>
          </ac:spMkLst>
        </pc:spChg>
        <pc:picChg chg="mod">
          <ac:chgData name="Iva Petrosino" userId="68978579-b604-44af-84c8-5069050481c6" providerId="ADAL" clId="{2C0B3D5F-7BC3-4886-A2B6-CBC0E77B3B1A}" dt="2023-02-15T19:18:05.384" v="1012" actId="1076"/>
          <ac:picMkLst>
            <pc:docMk/>
            <pc:sldMk cId="767699138" sldId="307"/>
            <ac:picMk id="6" creationId="{A92999FC-94F6-4130-B26B-040B3BF3D5C9}"/>
          </ac:picMkLst>
        </pc:picChg>
        <pc:picChg chg="mod">
          <ac:chgData name="Iva Petrosino" userId="68978579-b604-44af-84c8-5069050481c6" providerId="ADAL" clId="{2C0B3D5F-7BC3-4886-A2B6-CBC0E77B3B1A}" dt="2023-02-15T19:18:05.384" v="1012" actId="1076"/>
          <ac:picMkLst>
            <pc:docMk/>
            <pc:sldMk cId="767699138" sldId="307"/>
            <ac:picMk id="8" creationId="{1AF4628D-B16A-4882-958E-DCCACBB70C73}"/>
          </ac:picMkLst>
        </pc:picChg>
      </pc:sldChg>
      <pc:sldChg chg="modSp mod setBg">
        <pc:chgData name="Iva Petrosino" userId="68978579-b604-44af-84c8-5069050481c6" providerId="ADAL" clId="{2C0B3D5F-7BC3-4886-A2B6-CBC0E77B3B1A}" dt="2023-02-15T01:36:53.768" v="459" actId="27636"/>
        <pc:sldMkLst>
          <pc:docMk/>
          <pc:sldMk cId="878374386" sldId="360"/>
        </pc:sldMkLst>
        <pc:spChg chg="mod">
          <ac:chgData name="Iva Petrosino" userId="68978579-b604-44af-84c8-5069050481c6" providerId="ADAL" clId="{2C0B3D5F-7BC3-4886-A2B6-CBC0E77B3B1A}" dt="2023-02-15T01:36:53.768" v="459" actId="27636"/>
          <ac:spMkLst>
            <pc:docMk/>
            <pc:sldMk cId="878374386" sldId="360"/>
            <ac:spMk id="2" creationId="{9CF2674E-9B96-49E9-BE1E-8B4BDF2A93C5}"/>
          </ac:spMkLst>
        </pc:spChg>
      </pc:sldChg>
      <pc:sldChg chg="modSp mod setBg">
        <pc:chgData name="Iva Petrosino" userId="68978579-b604-44af-84c8-5069050481c6" providerId="ADAL" clId="{2C0B3D5F-7BC3-4886-A2B6-CBC0E77B3B1A}" dt="2023-02-15T19:50:44.488" v="1408" actId="14100"/>
        <pc:sldMkLst>
          <pc:docMk/>
          <pc:sldMk cId="1282749616" sldId="367"/>
        </pc:sldMkLst>
        <pc:spChg chg="mod">
          <ac:chgData name="Iva Petrosino" userId="68978579-b604-44af-84c8-5069050481c6" providerId="ADAL" clId="{2C0B3D5F-7BC3-4886-A2B6-CBC0E77B3B1A}" dt="2023-02-15T19:50:44.488" v="1408" actId="14100"/>
          <ac:spMkLst>
            <pc:docMk/>
            <pc:sldMk cId="1282749616" sldId="367"/>
            <ac:spMk id="4" creationId="{A2D4A047-01A3-4E9A-8EDD-2EF38AF81984}"/>
          </ac:spMkLst>
        </pc:spChg>
        <pc:spChg chg="mod">
          <ac:chgData name="Iva Petrosino" userId="68978579-b604-44af-84c8-5069050481c6" providerId="ADAL" clId="{2C0B3D5F-7BC3-4886-A2B6-CBC0E77B3B1A}" dt="2023-02-15T19:50:32.719" v="1389" actId="1035"/>
          <ac:spMkLst>
            <pc:docMk/>
            <pc:sldMk cId="1282749616" sldId="367"/>
            <ac:spMk id="10" creationId="{C6E8A511-2D44-4E8F-BFB6-C2CDD6E46C62}"/>
          </ac:spMkLst>
        </pc:spChg>
        <pc:spChg chg="mod">
          <ac:chgData name="Iva Petrosino" userId="68978579-b604-44af-84c8-5069050481c6" providerId="ADAL" clId="{2C0B3D5F-7BC3-4886-A2B6-CBC0E77B3B1A}" dt="2023-02-15T19:50:39.206" v="1407" actId="1036"/>
          <ac:spMkLst>
            <pc:docMk/>
            <pc:sldMk cId="1282749616" sldId="367"/>
            <ac:spMk id="13" creationId="{4AC3FB56-69A3-425E-8342-E18D7F072835}"/>
          </ac:spMkLst>
        </pc:spChg>
        <pc:picChg chg="mod">
          <ac:chgData name="Iva Petrosino" userId="68978579-b604-44af-84c8-5069050481c6" providerId="ADAL" clId="{2C0B3D5F-7BC3-4886-A2B6-CBC0E77B3B1A}" dt="2023-02-15T19:50:39.206" v="1407" actId="1036"/>
          <ac:picMkLst>
            <pc:docMk/>
            <pc:sldMk cId="1282749616" sldId="367"/>
            <ac:picMk id="3" creationId="{788E7222-DDB6-42BC-8C5C-BCFD6EE7830E}"/>
          </ac:picMkLst>
        </pc:picChg>
      </pc:sldChg>
      <pc:sldChg chg="modSp mod setBg">
        <pc:chgData name="Iva Petrosino" userId="68978579-b604-44af-84c8-5069050481c6" providerId="ADAL" clId="{2C0B3D5F-7BC3-4886-A2B6-CBC0E77B3B1A}" dt="2023-02-15T02:19:04.083" v="924" actId="114"/>
        <pc:sldMkLst>
          <pc:docMk/>
          <pc:sldMk cId="3993877401" sldId="370"/>
        </pc:sldMkLst>
        <pc:spChg chg="mod">
          <ac:chgData name="Iva Petrosino" userId="68978579-b604-44af-84c8-5069050481c6" providerId="ADAL" clId="{2C0B3D5F-7BC3-4886-A2B6-CBC0E77B3B1A}" dt="2023-02-15T02:19:04.083" v="924" actId="114"/>
          <ac:spMkLst>
            <pc:docMk/>
            <pc:sldMk cId="3993877401" sldId="370"/>
            <ac:spMk id="3" creationId="{00000000-0000-0000-0000-000000000000}"/>
          </ac:spMkLst>
        </pc:spChg>
      </pc:sldChg>
      <pc:sldChg chg="addSp delSp modSp mod ord setBg">
        <pc:chgData name="Iva Petrosino" userId="68978579-b604-44af-84c8-5069050481c6" providerId="ADAL" clId="{2C0B3D5F-7BC3-4886-A2B6-CBC0E77B3B1A}" dt="2023-02-15T01:27:04.080" v="430"/>
        <pc:sldMkLst>
          <pc:docMk/>
          <pc:sldMk cId="1815222604" sldId="383"/>
        </pc:sldMkLst>
        <pc:spChg chg="mod">
          <ac:chgData name="Iva Petrosino" userId="68978579-b604-44af-84c8-5069050481c6" providerId="ADAL" clId="{2C0B3D5F-7BC3-4886-A2B6-CBC0E77B3B1A}" dt="2023-02-14T18:47:30.426" v="120" actId="1076"/>
          <ac:spMkLst>
            <pc:docMk/>
            <pc:sldMk cId="1815222604" sldId="383"/>
            <ac:spMk id="2" creationId="{00000000-0000-0000-0000-000000000000}"/>
          </ac:spMkLst>
        </pc:spChg>
        <pc:spChg chg="mod">
          <ac:chgData name="Iva Petrosino" userId="68978579-b604-44af-84c8-5069050481c6" providerId="ADAL" clId="{2C0B3D5F-7BC3-4886-A2B6-CBC0E77B3B1A}" dt="2023-02-14T18:47:33.304" v="121" actId="14100"/>
          <ac:spMkLst>
            <pc:docMk/>
            <pc:sldMk cId="1815222604" sldId="383"/>
            <ac:spMk id="3" creationId="{868709C9-559A-4CC9-9072-3F925F59E179}"/>
          </ac:spMkLst>
        </pc:spChg>
        <pc:picChg chg="add mod">
          <ac:chgData name="Iva Petrosino" userId="68978579-b604-44af-84c8-5069050481c6" providerId="ADAL" clId="{2C0B3D5F-7BC3-4886-A2B6-CBC0E77B3B1A}" dt="2023-02-14T17:55:05.376" v="14" actId="688"/>
          <ac:picMkLst>
            <pc:docMk/>
            <pc:sldMk cId="1815222604" sldId="383"/>
            <ac:picMk id="5" creationId="{EB448A08-22F7-6E48-BABE-214F7174301A}"/>
          </ac:picMkLst>
        </pc:picChg>
        <pc:picChg chg="del">
          <ac:chgData name="Iva Petrosino" userId="68978579-b604-44af-84c8-5069050481c6" providerId="ADAL" clId="{2C0B3D5F-7BC3-4886-A2B6-CBC0E77B3B1A}" dt="2023-02-14T17:50:52.750" v="0" actId="478"/>
          <ac:picMkLst>
            <pc:docMk/>
            <pc:sldMk cId="1815222604" sldId="383"/>
            <ac:picMk id="6" creationId="{72BC1188-D6CD-55F8-4186-053872FE2743}"/>
          </ac:picMkLst>
        </pc:picChg>
      </pc:sldChg>
      <pc:sldChg chg="modSp mod setBg">
        <pc:chgData name="Iva Petrosino" userId="68978579-b604-44af-84c8-5069050481c6" providerId="ADAL" clId="{2C0B3D5F-7BC3-4886-A2B6-CBC0E77B3B1A}" dt="2023-02-15T20:46:28.588" v="1859" actId="1076"/>
        <pc:sldMkLst>
          <pc:docMk/>
          <pc:sldMk cId="2085729377" sldId="388"/>
        </pc:sldMkLst>
        <pc:spChg chg="mod">
          <ac:chgData name="Iva Petrosino" userId="68978579-b604-44af-84c8-5069050481c6" providerId="ADAL" clId="{2C0B3D5F-7BC3-4886-A2B6-CBC0E77B3B1A}" dt="2023-02-15T20:46:28.588" v="1859" actId="1076"/>
          <ac:spMkLst>
            <pc:docMk/>
            <pc:sldMk cId="2085729377" sldId="388"/>
            <ac:spMk id="2" creationId="{00000000-0000-0000-0000-000000000000}"/>
          </ac:spMkLst>
        </pc:spChg>
      </pc:sldChg>
      <pc:sldChg chg="addSp delSp modSp mod setBg">
        <pc:chgData name="Iva Petrosino" userId="68978579-b604-44af-84c8-5069050481c6" providerId="ADAL" clId="{2C0B3D5F-7BC3-4886-A2B6-CBC0E77B3B1A}" dt="2023-02-15T20:44:38.144" v="1858" actId="1076"/>
        <pc:sldMkLst>
          <pc:docMk/>
          <pc:sldMk cId="1556551508" sldId="394"/>
        </pc:sldMkLst>
        <pc:spChg chg="add mod">
          <ac:chgData name="Iva Petrosino" userId="68978579-b604-44af-84c8-5069050481c6" providerId="ADAL" clId="{2C0B3D5F-7BC3-4886-A2B6-CBC0E77B3B1A}" dt="2023-02-15T01:59:21.567" v="663" actId="27636"/>
          <ac:spMkLst>
            <pc:docMk/>
            <pc:sldMk cId="1556551508" sldId="394"/>
            <ac:spMk id="4" creationId="{A56A73B0-1CE2-AFB6-631B-B9DB86D422D1}"/>
          </ac:spMkLst>
        </pc:spChg>
        <pc:spChg chg="mod">
          <ac:chgData name="Iva Petrosino" userId="68978579-b604-44af-84c8-5069050481c6" providerId="ADAL" clId="{2C0B3D5F-7BC3-4886-A2B6-CBC0E77B3B1A}" dt="2023-02-15T01:58:46.956" v="643" actId="14100"/>
          <ac:spMkLst>
            <pc:docMk/>
            <pc:sldMk cId="1556551508" sldId="394"/>
            <ac:spMk id="9" creationId="{5D398F93-BFAD-4C63-8705-C33CED825977}"/>
          </ac:spMkLst>
        </pc:spChg>
        <pc:graphicFrameChg chg="del modGraphic">
          <ac:chgData name="Iva Petrosino" userId="68978579-b604-44af-84c8-5069050481c6" providerId="ADAL" clId="{2C0B3D5F-7BC3-4886-A2B6-CBC0E77B3B1A}" dt="2023-02-15T01:57:45.666" v="600" actId="478"/>
          <ac:graphicFrameMkLst>
            <pc:docMk/>
            <pc:sldMk cId="1556551508" sldId="394"/>
            <ac:graphicFrameMk id="3" creationId="{2F5660C6-1085-DB5F-1403-AACA7B4D1175}"/>
          </ac:graphicFrameMkLst>
        </pc:graphicFrameChg>
        <pc:picChg chg="add mod modCrop">
          <ac:chgData name="Iva Petrosino" userId="68978579-b604-44af-84c8-5069050481c6" providerId="ADAL" clId="{2C0B3D5F-7BC3-4886-A2B6-CBC0E77B3B1A}" dt="2023-02-15T20:44:38.144" v="1858" actId="1076"/>
          <ac:picMkLst>
            <pc:docMk/>
            <pc:sldMk cId="1556551508" sldId="394"/>
            <ac:picMk id="3" creationId="{A05CA20E-3056-49BC-5063-863BB29814D7}"/>
          </ac:picMkLst>
        </pc:picChg>
      </pc:sldChg>
      <pc:sldChg chg="modSp mod setBg">
        <pc:chgData name="Iva Petrosino" userId="68978579-b604-44af-84c8-5069050481c6" providerId="ADAL" clId="{2C0B3D5F-7BC3-4886-A2B6-CBC0E77B3B1A}" dt="2023-02-15T01:27:04.080" v="430"/>
        <pc:sldMkLst>
          <pc:docMk/>
          <pc:sldMk cId="2614945501" sldId="398"/>
        </pc:sldMkLst>
        <pc:picChg chg="mod">
          <ac:chgData name="Iva Petrosino" userId="68978579-b604-44af-84c8-5069050481c6" providerId="ADAL" clId="{2C0B3D5F-7BC3-4886-A2B6-CBC0E77B3B1A}" dt="2023-02-14T17:56:22.469" v="20" actId="1076"/>
          <ac:picMkLst>
            <pc:docMk/>
            <pc:sldMk cId="2614945501" sldId="398"/>
            <ac:picMk id="9" creationId="{7A761A92-7B9F-4364-816C-62822FDFF87E}"/>
          </ac:picMkLst>
        </pc:picChg>
      </pc:sldChg>
      <pc:sldChg chg="modSp mod setBg">
        <pc:chgData name="Iva Petrosino" userId="68978579-b604-44af-84c8-5069050481c6" providerId="ADAL" clId="{2C0B3D5F-7BC3-4886-A2B6-CBC0E77B3B1A}" dt="2023-02-15T01:27:04.080" v="430"/>
        <pc:sldMkLst>
          <pc:docMk/>
          <pc:sldMk cId="3487136881" sldId="403"/>
        </pc:sldMkLst>
        <pc:graphicFrameChg chg="mod modGraphic">
          <ac:chgData name="Iva Petrosino" userId="68978579-b604-44af-84c8-5069050481c6" providerId="ADAL" clId="{2C0B3D5F-7BC3-4886-A2B6-CBC0E77B3B1A}" dt="2023-02-14T18:15:13.985" v="98" actId="207"/>
          <ac:graphicFrameMkLst>
            <pc:docMk/>
            <pc:sldMk cId="3487136881" sldId="403"/>
            <ac:graphicFrameMk id="7" creationId="{64739A1B-4661-4628-9325-B55D2D806C7B}"/>
          </ac:graphicFrameMkLst>
        </pc:graphicFrameChg>
      </pc:sldChg>
      <pc:sldChg chg="modSp mod setBg">
        <pc:chgData name="Iva Petrosino" userId="68978579-b604-44af-84c8-5069050481c6" providerId="ADAL" clId="{2C0B3D5F-7BC3-4886-A2B6-CBC0E77B3B1A}" dt="2023-02-15T02:09:33.519" v="718" actId="1076"/>
        <pc:sldMkLst>
          <pc:docMk/>
          <pc:sldMk cId="3605748945" sldId="404"/>
        </pc:sldMkLst>
        <pc:spChg chg="mod">
          <ac:chgData name="Iva Petrosino" userId="68978579-b604-44af-84c8-5069050481c6" providerId="ADAL" clId="{2C0B3D5F-7BC3-4886-A2B6-CBC0E77B3B1A}" dt="2023-02-15T02:09:33.519" v="718" actId="1076"/>
          <ac:spMkLst>
            <pc:docMk/>
            <pc:sldMk cId="3605748945" sldId="404"/>
            <ac:spMk id="3" creationId="{00000000-0000-0000-0000-000000000000}"/>
          </ac:spMkLst>
        </pc:spChg>
        <pc:spChg chg="mod">
          <ac:chgData name="Iva Petrosino" userId="68978579-b604-44af-84c8-5069050481c6" providerId="ADAL" clId="{2C0B3D5F-7BC3-4886-A2B6-CBC0E77B3B1A}" dt="2023-02-15T02:09:33.519" v="718" actId="1076"/>
          <ac:spMkLst>
            <pc:docMk/>
            <pc:sldMk cId="3605748945" sldId="404"/>
            <ac:spMk id="5" creationId="{245E02C8-74C9-43FB-9CA9-F302FBA36B5A}"/>
          </ac:spMkLst>
        </pc:spChg>
      </pc:sldChg>
      <pc:sldChg chg="setBg">
        <pc:chgData name="Iva Petrosino" userId="68978579-b604-44af-84c8-5069050481c6" providerId="ADAL" clId="{2C0B3D5F-7BC3-4886-A2B6-CBC0E77B3B1A}" dt="2023-02-15T01:27:04.080" v="430"/>
        <pc:sldMkLst>
          <pc:docMk/>
          <pc:sldMk cId="1697018061" sldId="405"/>
        </pc:sldMkLst>
      </pc:sldChg>
      <pc:sldChg chg="setBg">
        <pc:chgData name="Iva Petrosino" userId="68978579-b604-44af-84c8-5069050481c6" providerId="ADAL" clId="{2C0B3D5F-7BC3-4886-A2B6-CBC0E77B3B1A}" dt="2023-02-15T01:27:04.080" v="430"/>
        <pc:sldMkLst>
          <pc:docMk/>
          <pc:sldMk cId="4041792301" sldId="406"/>
        </pc:sldMkLst>
      </pc:sldChg>
      <pc:sldChg chg="setBg">
        <pc:chgData name="Iva Petrosino" userId="68978579-b604-44af-84c8-5069050481c6" providerId="ADAL" clId="{2C0B3D5F-7BC3-4886-A2B6-CBC0E77B3B1A}" dt="2023-02-15T01:27:04.080" v="430"/>
        <pc:sldMkLst>
          <pc:docMk/>
          <pc:sldMk cId="2621275159" sldId="407"/>
        </pc:sldMkLst>
      </pc:sldChg>
      <pc:sldChg chg="setBg">
        <pc:chgData name="Iva Petrosino" userId="68978579-b604-44af-84c8-5069050481c6" providerId="ADAL" clId="{2C0B3D5F-7BC3-4886-A2B6-CBC0E77B3B1A}" dt="2023-02-15T01:27:04.080" v="430"/>
        <pc:sldMkLst>
          <pc:docMk/>
          <pc:sldMk cId="3693205265" sldId="408"/>
        </pc:sldMkLst>
      </pc:sldChg>
      <pc:sldChg chg="setBg">
        <pc:chgData name="Iva Petrosino" userId="68978579-b604-44af-84c8-5069050481c6" providerId="ADAL" clId="{2C0B3D5F-7BC3-4886-A2B6-CBC0E77B3B1A}" dt="2023-02-15T01:27:04.080" v="430"/>
        <pc:sldMkLst>
          <pc:docMk/>
          <pc:sldMk cId="606451927" sldId="409"/>
        </pc:sldMkLst>
      </pc:sldChg>
      <pc:sldChg chg="modSp mod setBg">
        <pc:chgData name="Iva Petrosino" userId="68978579-b604-44af-84c8-5069050481c6" providerId="ADAL" clId="{2C0B3D5F-7BC3-4886-A2B6-CBC0E77B3B1A}" dt="2023-02-15T20:48:44.538" v="1868" actId="20577"/>
        <pc:sldMkLst>
          <pc:docMk/>
          <pc:sldMk cId="3689354239" sldId="410"/>
        </pc:sldMkLst>
        <pc:spChg chg="mod">
          <ac:chgData name="Iva Petrosino" userId="68978579-b604-44af-84c8-5069050481c6" providerId="ADAL" clId="{2C0B3D5F-7BC3-4886-A2B6-CBC0E77B3B1A}" dt="2023-02-15T02:03:19.925" v="711" actId="27636"/>
          <ac:spMkLst>
            <pc:docMk/>
            <pc:sldMk cId="3689354239" sldId="410"/>
            <ac:spMk id="3" creationId="{00000000-0000-0000-0000-000000000000}"/>
          </ac:spMkLst>
        </pc:spChg>
        <pc:spChg chg="mod">
          <ac:chgData name="Iva Petrosino" userId="68978579-b604-44af-84c8-5069050481c6" providerId="ADAL" clId="{2C0B3D5F-7BC3-4886-A2B6-CBC0E77B3B1A}" dt="2023-02-15T20:48:44.538" v="1868" actId="20577"/>
          <ac:spMkLst>
            <pc:docMk/>
            <pc:sldMk cId="3689354239" sldId="410"/>
            <ac:spMk id="12" creationId="{6ED5B745-D829-4EC7-82E3-A217AA4164A4}"/>
          </ac:spMkLst>
        </pc:spChg>
        <pc:picChg chg="mod">
          <ac:chgData name="Iva Petrosino" userId="68978579-b604-44af-84c8-5069050481c6" providerId="ADAL" clId="{2C0B3D5F-7BC3-4886-A2B6-CBC0E77B3B1A}" dt="2023-02-14T17:54:50.315" v="12" actId="14826"/>
          <ac:picMkLst>
            <pc:docMk/>
            <pc:sldMk cId="3689354239" sldId="410"/>
            <ac:picMk id="5" creationId="{E3BFA2A5-A151-4FFB-9BC1-A73630C6AB78}"/>
          </ac:picMkLst>
        </pc:picChg>
        <pc:picChg chg="mod">
          <ac:chgData name="Iva Petrosino" userId="68978579-b604-44af-84c8-5069050481c6" providerId="ADAL" clId="{2C0B3D5F-7BC3-4886-A2B6-CBC0E77B3B1A}" dt="2023-02-14T17:54:44.585" v="11" actId="14826"/>
          <ac:picMkLst>
            <pc:docMk/>
            <pc:sldMk cId="3689354239" sldId="410"/>
            <ac:picMk id="7" creationId="{560F97A3-582B-4858-8FDC-C800A38EE9E3}"/>
          </ac:picMkLst>
        </pc:picChg>
        <pc:picChg chg="mod">
          <ac:chgData name="Iva Petrosino" userId="68978579-b604-44af-84c8-5069050481c6" providerId="ADAL" clId="{2C0B3D5F-7BC3-4886-A2B6-CBC0E77B3B1A}" dt="2023-02-14T17:54:38.202" v="10" actId="14826"/>
          <ac:picMkLst>
            <pc:docMk/>
            <pc:sldMk cId="3689354239" sldId="410"/>
            <ac:picMk id="9" creationId="{1BEC4C40-2CDD-4CB4-B592-BB60CC1A3D57}"/>
          </ac:picMkLst>
        </pc:picChg>
        <pc:picChg chg="mod">
          <ac:chgData name="Iva Petrosino" userId="68978579-b604-44af-84c8-5069050481c6" providerId="ADAL" clId="{2C0B3D5F-7BC3-4886-A2B6-CBC0E77B3B1A}" dt="2023-02-14T17:54:55.156" v="13" actId="14826"/>
          <ac:picMkLst>
            <pc:docMk/>
            <pc:sldMk cId="3689354239" sldId="410"/>
            <ac:picMk id="11" creationId="{9FA9ECA7-C6DB-43A6-B5B8-76AE22E49204}"/>
          </ac:picMkLst>
        </pc:picChg>
      </pc:sldChg>
      <pc:sldChg chg="setBg">
        <pc:chgData name="Iva Petrosino" userId="68978579-b604-44af-84c8-5069050481c6" providerId="ADAL" clId="{2C0B3D5F-7BC3-4886-A2B6-CBC0E77B3B1A}" dt="2023-02-15T01:27:04.080" v="430"/>
        <pc:sldMkLst>
          <pc:docMk/>
          <pc:sldMk cId="288569192" sldId="411"/>
        </pc:sldMkLst>
      </pc:sldChg>
      <pc:sldChg chg="setBg">
        <pc:chgData name="Iva Petrosino" userId="68978579-b604-44af-84c8-5069050481c6" providerId="ADAL" clId="{2C0B3D5F-7BC3-4886-A2B6-CBC0E77B3B1A}" dt="2023-02-15T01:27:04.080" v="430"/>
        <pc:sldMkLst>
          <pc:docMk/>
          <pc:sldMk cId="1034152511" sldId="412"/>
        </pc:sldMkLst>
      </pc:sldChg>
      <pc:sldChg chg="addSp delSp modSp mod setBg">
        <pc:chgData name="Iva Petrosino" userId="68978579-b604-44af-84c8-5069050481c6" providerId="ADAL" clId="{2C0B3D5F-7BC3-4886-A2B6-CBC0E77B3B1A}" dt="2023-02-15T19:23:32.543" v="1063" actId="1076"/>
        <pc:sldMkLst>
          <pc:docMk/>
          <pc:sldMk cId="2949022439" sldId="413"/>
        </pc:sldMkLst>
        <pc:spChg chg="mod">
          <ac:chgData name="Iva Petrosino" userId="68978579-b604-44af-84c8-5069050481c6" providerId="ADAL" clId="{2C0B3D5F-7BC3-4886-A2B6-CBC0E77B3B1A}" dt="2023-02-15T19:21:20.956" v="1029" actId="1076"/>
          <ac:spMkLst>
            <pc:docMk/>
            <pc:sldMk cId="2949022439" sldId="413"/>
            <ac:spMk id="2" creationId="{00000000-0000-0000-0000-000000000000}"/>
          </ac:spMkLst>
        </pc:spChg>
        <pc:spChg chg="mod">
          <ac:chgData name="Iva Petrosino" userId="68978579-b604-44af-84c8-5069050481c6" providerId="ADAL" clId="{2C0B3D5F-7BC3-4886-A2B6-CBC0E77B3B1A}" dt="2023-02-15T01:51:06.952" v="550" actId="113"/>
          <ac:spMkLst>
            <pc:docMk/>
            <pc:sldMk cId="2949022439" sldId="413"/>
            <ac:spMk id="3" creationId="{00000000-0000-0000-0000-000000000000}"/>
          </ac:spMkLst>
        </pc:spChg>
        <pc:spChg chg="add del mod">
          <ac:chgData name="Iva Petrosino" userId="68978579-b604-44af-84c8-5069050481c6" providerId="ADAL" clId="{2C0B3D5F-7BC3-4886-A2B6-CBC0E77B3B1A}" dt="2023-02-15T19:23:24.335" v="1060" actId="478"/>
          <ac:spMkLst>
            <pc:docMk/>
            <pc:sldMk cId="2949022439" sldId="413"/>
            <ac:spMk id="4" creationId="{4E597E8B-3F8A-51F9-21C5-F0E19137D8C0}"/>
          </ac:spMkLst>
        </pc:spChg>
        <pc:picChg chg="del mod">
          <ac:chgData name="Iva Petrosino" userId="68978579-b604-44af-84c8-5069050481c6" providerId="ADAL" clId="{2C0B3D5F-7BC3-4886-A2B6-CBC0E77B3B1A}" dt="2023-02-15T19:21:34.457" v="1031" actId="478"/>
          <ac:picMkLst>
            <pc:docMk/>
            <pc:sldMk cId="2949022439" sldId="413"/>
            <ac:picMk id="5" creationId="{2010C21C-D0E6-438A-B1DA-3561EC7DA791}"/>
          </ac:picMkLst>
        </pc:picChg>
        <pc:picChg chg="mod modCrop">
          <ac:chgData name="Iva Petrosino" userId="68978579-b604-44af-84c8-5069050481c6" providerId="ADAL" clId="{2C0B3D5F-7BC3-4886-A2B6-CBC0E77B3B1A}" dt="2023-02-15T19:23:32.543" v="1063" actId="1076"/>
          <ac:picMkLst>
            <pc:docMk/>
            <pc:sldMk cId="2949022439" sldId="413"/>
            <ac:picMk id="6" creationId="{5AA4DAE2-A12B-4ED3-AC15-29CA21D5DE03}"/>
          </ac:picMkLst>
        </pc:picChg>
        <pc:picChg chg="add del mod">
          <ac:chgData name="Iva Petrosino" userId="68978579-b604-44af-84c8-5069050481c6" providerId="ADAL" clId="{2C0B3D5F-7BC3-4886-A2B6-CBC0E77B3B1A}" dt="2023-02-15T19:21:52.768" v="1035" actId="478"/>
          <ac:picMkLst>
            <pc:docMk/>
            <pc:sldMk cId="2949022439" sldId="413"/>
            <ac:picMk id="8" creationId="{4A8809D7-CD6A-220E-1695-9A01A09B63C0}"/>
          </ac:picMkLst>
        </pc:picChg>
        <pc:picChg chg="add mod ord">
          <ac:chgData name="Iva Petrosino" userId="68978579-b604-44af-84c8-5069050481c6" providerId="ADAL" clId="{2C0B3D5F-7BC3-4886-A2B6-CBC0E77B3B1A}" dt="2023-02-15T19:23:30.965" v="1062" actId="1076"/>
          <ac:picMkLst>
            <pc:docMk/>
            <pc:sldMk cId="2949022439" sldId="413"/>
            <ac:picMk id="11" creationId="{6DC8DFB9-0156-A0A1-8443-541D53CA4A7D}"/>
          </ac:picMkLst>
        </pc:picChg>
      </pc:sldChg>
      <pc:sldChg chg="addSp delSp modSp mod setBg">
        <pc:chgData name="Iva Petrosino" userId="68978579-b604-44af-84c8-5069050481c6" providerId="ADAL" clId="{2C0B3D5F-7BC3-4886-A2B6-CBC0E77B3B1A}" dt="2023-02-15T19:30:03.356" v="1093" actId="1076"/>
        <pc:sldMkLst>
          <pc:docMk/>
          <pc:sldMk cId="531867847" sldId="414"/>
        </pc:sldMkLst>
        <pc:spChg chg="mod">
          <ac:chgData name="Iva Petrosino" userId="68978579-b604-44af-84c8-5069050481c6" providerId="ADAL" clId="{2C0B3D5F-7BC3-4886-A2B6-CBC0E77B3B1A}" dt="2023-02-15T01:26:44.243" v="425" actId="27636"/>
          <ac:spMkLst>
            <pc:docMk/>
            <pc:sldMk cId="531867847" sldId="414"/>
            <ac:spMk id="3" creationId="{00000000-0000-0000-0000-000000000000}"/>
          </ac:spMkLst>
        </pc:spChg>
        <pc:spChg chg="add del mod">
          <ac:chgData name="Iva Petrosino" userId="68978579-b604-44af-84c8-5069050481c6" providerId="ADAL" clId="{2C0B3D5F-7BC3-4886-A2B6-CBC0E77B3B1A}" dt="2023-02-15T19:28:03.687" v="1080" actId="478"/>
          <ac:spMkLst>
            <pc:docMk/>
            <pc:sldMk cId="531867847" sldId="414"/>
            <ac:spMk id="4" creationId="{ADD38130-ADD2-B593-1EF8-41885F09CE6A}"/>
          </ac:spMkLst>
        </pc:spChg>
        <pc:picChg chg="mod">
          <ac:chgData name="Iva Petrosino" userId="68978579-b604-44af-84c8-5069050481c6" providerId="ADAL" clId="{2C0B3D5F-7BC3-4886-A2B6-CBC0E77B3B1A}" dt="2023-02-15T19:30:03.356" v="1093" actId="1076"/>
          <ac:picMkLst>
            <pc:docMk/>
            <pc:sldMk cId="531867847" sldId="414"/>
            <ac:picMk id="5" creationId="{2010C21C-D0E6-438A-B1DA-3561EC7DA791}"/>
          </ac:picMkLst>
        </pc:picChg>
        <pc:picChg chg="del mod">
          <ac:chgData name="Iva Petrosino" userId="68978579-b604-44af-84c8-5069050481c6" providerId="ADAL" clId="{2C0B3D5F-7BC3-4886-A2B6-CBC0E77B3B1A}" dt="2023-02-15T19:25:22.003" v="1078" actId="478"/>
          <ac:picMkLst>
            <pc:docMk/>
            <pc:sldMk cId="531867847" sldId="414"/>
            <ac:picMk id="6" creationId="{1B21FC46-D8B5-499A-8B0C-13E1459DF90A}"/>
          </ac:picMkLst>
        </pc:picChg>
        <pc:picChg chg="add del mod">
          <ac:chgData name="Iva Petrosino" userId="68978579-b604-44af-84c8-5069050481c6" providerId="ADAL" clId="{2C0B3D5F-7BC3-4886-A2B6-CBC0E77B3B1A}" dt="2023-02-15T19:29:59.395" v="1091" actId="478"/>
          <ac:picMkLst>
            <pc:docMk/>
            <pc:sldMk cId="531867847" sldId="414"/>
            <ac:picMk id="7" creationId="{EEF0437A-3309-D120-60D7-0A53C4C15E2C}"/>
          </ac:picMkLst>
        </pc:picChg>
      </pc:sldChg>
      <pc:sldChg chg="setBg">
        <pc:chgData name="Iva Petrosino" userId="68978579-b604-44af-84c8-5069050481c6" providerId="ADAL" clId="{2C0B3D5F-7BC3-4886-A2B6-CBC0E77B3B1A}" dt="2023-02-15T01:27:04.080" v="430"/>
        <pc:sldMkLst>
          <pc:docMk/>
          <pc:sldMk cId="886269149" sldId="417"/>
        </pc:sldMkLst>
      </pc:sldChg>
      <pc:sldChg chg="modSp mod setBg">
        <pc:chgData name="Iva Petrosino" userId="68978579-b604-44af-84c8-5069050481c6" providerId="ADAL" clId="{2C0B3D5F-7BC3-4886-A2B6-CBC0E77B3B1A}" dt="2023-02-15T02:23:01.111" v="997" actId="20577"/>
        <pc:sldMkLst>
          <pc:docMk/>
          <pc:sldMk cId="616153146" sldId="419"/>
        </pc:sldMkLst>
        <pc:spChg chg="mod">
          <ac:chgData name="Iva Petrosino" userId="68978579-b604-44af-84c8-5069050481c6" providerId="ADAL" clId="{2C0B3D5F-7BC3-4886-A2B6-CBC0E77B3B1A}" dt="2023-02-15T02:23:01.111" v="997" actId="20577"/>
          <ac:spMkLst>
            <pc:docMk/>
            <pc:sldMk cId="616153146" sldId="419"/>
            <ac:spMk id="3" creationId="{00000000-0000-0000-0000-000000000000}"/>
          </ac:spMkLst>
        </pc:spChg>
        <pc:picChg chg="mod">
          <ac:chgData name="Iva Petrosino" userId="68978579-b604-44af-84c8-5069050481c6" providerId="ADAL" clId="{2C0B3D5F-7BC3-4886-A2B6-CBC0E77B3B1A}" dt="2023-02-15T01:54:15.554" v="590" actId="1076"/>
          <ac:picMkLst>
            <pc:docMk/>
            <pc:sldMk cId="616153146" sldId="419"/>
            <ac:picMk id="5" creationId="{2010C21C-D0E6-438A-B1DA-3561EC7DA791}"/>
          </ac:picMkLst>
        </pc:picChg>
        <pc:picChg chg="mod">
          <ac:chgData name="Iva Petrosino" userId="68978579-b604-44af-84c8-5069050481c6" providerId="ADAL" clId="{2C0B3D5F-7BC3-4886-A2B6-CBC0E77B3B1A}" dt="2023-02-15T01:54:17.311" v="591" actId="1076"/>
          <ac:picMkLst>
            <pc:docMk/>
            <pc:sldMk cId="616153146" sldId="419"/>
            <ac:picMk id="6" creationId="{CDAAAF92-9B59-446E-A6A7-5EABB7EB7DD5}"/>
          </ac:picMkLst>
        </pc:picChg>
      </pc:sldChg>
      <pc:sldChg chg="setBg">
        <pc:chgData name="Iva Petrosino" userId="68978579-b604-44af-84c8-5069050481c6" providerId="ADAL" clId="{2C0B3D5F-7BC3-4886-A2B6-CBC0E77B3B1A}" dt="2023-02-15T01:27:04.080" v="430"/>
        <pc:sldMkLst>
          <pc:docMk/>
          <pc:sldMk cId="826839765" sldId="427"/>
        </pc:sldMkLst>
      </pc:sldChg>
      <pc:sldChg chg="modSp mod setBg">
        <pc:chgData name="Iva Petrosino" userId="68978579-b604-44af-84c8-5069050481c6" providerId="ADAL" clId="{2C0B3D5F-7BC3-4886-A2B6-CBC0E77B3B1A}" dt="2023-02-15T01:36:53.774" v="460" actId="27636"/>
        <pc:sldMkLst>
          <pc:docMk/>
          <pc:sldMk cId="2043152975" sldId="430"/>
        </pc:sldMkLst>
        <pc:spChg chg="mod">
          <ac:chgData name="Iva Petrosino" userId="68978579-b604-44af-84c8-5069050481c6" providerId="ADAL" clId="{2C0B3D5F-7BC3-4886-A2B6-CBC0E77B3B1A}" dt="2023-02-15T01:36:53.774" v="460" actId="27636"/>
          <ac:spMkLst>
            <pc:docMk/>
            <pc:sldMk cId="2043152975" sldId="430"/>
            <ac:spMk id="3" creationId="{D94CEF06-8BB9-4D41-923F-5DF2D81C380E}"/>
          </ac:spMkLst>
        </pc:spChg>
      </pc:sldChg>
      <pc:sldChg chg="setBg">
        <pc:chgData name="Iva Petrosino" userId="68978579-b604-44af-84c8-5069050481c6" providerId="ADAL" clId="{2C0B3D5F-7BC3-4886-A2B6-CBC0E77B3B1A}" dt="2023-02-15T01:27:04.080" v="430"/>
        <pc:sldMkLst>
          <pc:docMk/>
          <pc:sldMk cId="2850868364" sldId="433"/>
        </pc:sldMkLst>
      </pc:sldChg>
      <pc:sldChg chg="modSp mod setBg">
        <pc:chgData name="Iva Petrosino" userId="68978579-b604-44af-84c8-5069050481c6" providerId="ADAL" clId="{2C0B3D5F-7BC3-4886-A2B6-CBC0E77B3B1A}" dt="2023-02-15T01:27:04.080" v="430"/>
        <pc:sldMkLst>
          <pc:docMk/>
          <pc:sldMk cId="2217163295" sldId="434"/>
        </pc:sldMkLst>
        <pc:spChg chg="mod">
          <ac:chgData name="Iva Petrosino" userId="68978579-b604-44af-84c8-5069050481c6" providerId="ADAL" clId="{2C0B3D5F-7BC3-4886-A2B6-CBC0E77B3B1A}" dt="2023-02-14T18:09:29.084" v="31" actId="33524"/>
          <ac:spMkLst>
            <pc:docMk/>
            <pc:sldMk cId="2217163295" sldId="434"/>
            <ac:spMk id="5" creationId="{21762160-3DC6-4226-9BD4-55A7F677E6A2}"/>
          </ac:spMkLst>
        </pc:spChg>
      </pc:sldChg>
      <pc:sldChg chg="setBg">
        <pc:chgData name="Iva Petrosino" userId="68978579-b604-44af-84c8-5069050481c6" providerId="ADAL" clId="{2C0B3D5F-7BC3-4886-A2B6-CBC0E77B3B1A}" dt="2023-02-15T01:27:04.080" v="430"/>
        <pc:sldMkLst>
          <pc:docMk/>
          <pc:sldMk cId="4182473986" sldId="435"/>
        </pc:sldMkLst>
      </pc:sldChg>
      <pc:sldChg chg="setBg">
        <pc:chgData name="Iva Petrosino" userId="68978579-b604-44af-84c8-5069050481c6" providerId="ADAL" clId="{2C0B3D5F-7BC3-4886-A2B6-CBC0E77B3B1A}" dt="2023-02-15T01:27:04.080" v="430"/>
        <pc:sldMkLst>
          <pc:docMk/>
          <pc:sldMk cId="3091413996" sldId="436"/>
        </pc:sldMkLst>
      </pc:sldChg>
      <pc:sldChg chg="setBg">
        <pc:chgData name="Iva Petrosino" userId="68978579-b604-44af-84c8-5069050481c6" providerId="ADAL" clId="{2C0B3D5F-7BC3-4886-A2B6-CBC0E77B3B1A}" dt="2023-02-15T01:27:04.080" v="430"/>
        <pc:sldMkLst>
          <pc:docMk/>
          <pc:sldMk cId="1326263056" sldId="437"/>
        </pc:sldMkLst>
      </pc:sldChg>
      <pc:sldChg chg="setBg">
        <pc:chgData name="Iva Petrosino" userId="68978579-b604-44af-84c8-5069050481c6" providerId="ADAL" clId="{2C0B3D5F-7BC3-4886-A2B6-CBC0E77B3B1A}" dt="2023-02-15T01:27:04.080" v="430"/>
        <pc:sldMkLst>
          <pc:docMk/>
          <pc:sldMk cId="120611877" sldId="442"/>
        </pc:sldMkLst>
      </pc:sldChg>
      <pc:sldChg chg="setBg">
        <pc:chgData name="Iva Petrosino" userId="68978579-b604-44af-84c8-5069050481c6" providerId="ADAL" clId="{2C0B3D5F-7BC3-4886-A2B6-CBC0E77B3B1A}" dt="2023-02-15T01:27:04.080" v="430"/>
        <pc:sldMkLst>
          <pc:docMk/>
          <pc:sldMk cId="3972467443" sldId="443"/>
        </pc:sldMkLst>
      </pc:sldChg>
      <pc:sldChg chg="setBg">
        <pc:chgData name="Iva Petrosino" userId="68978579-b604-44af-84c8-5069050481c6" providerId="ADAL" clId="{2C0B3D5F-7BC3-4886-A2B6-CBC0E77B3B1A}" dt="2023-02-15T01:27:04.080" v="430"/>
        <pc:sldMkLst>
          <pc:docMk/>
          <pc:sldMk cId="4057457268" sldId="444"/>
        </pc:sldMkLst>
      </pc:sldChg>
      <pc:sldChg chg="setBg">
        <pc:chgData name="Iva Petrosino" userId="68978579-b604-44af-84c8-5069050481c6" providerId="ADAL" clId="{2C0B3D5F-7BC3-4886-A2B6-CBC0E77B3B1A}" dt="2023-02-15T01:27:04.080" v="430"/>
        <pc:sldMkLst>
          <pc:docMk/>
          <pc:sldMk cId="1702499420" sldId="445"/>
        </pc:sldMkLst>
      </pc:sldChg>
      <pc:sldChg chg="setBg">
        <pc:chgData name="Iva Petrosino" userId="68978579-b604-44af-84c8-5069050481c6" providerId="ADAL" clId="{2C0B3D5F-7BC3-4886-A2B6-CBC0E77B3B1A}" dt="2023-02-15T01:27:04.080" v="430"/>
        <pc:sldMkLst>
          <pc:docMk/>
          <pc:sldMk cId="2903887842" sldId="446"/>
        </pc:sldMkLst>
      </pc:sldChg>
      <pc:sldChg chg="setBg">
        <pc:chgData name="Iva Petrosino" userId="68978579-b604-44af-84c8-5069050481c6" providerId="ADAL" clId="{2C0B3D5F-7BC3-4886-A2B6-CBC0E77B3B1A}" dt="2023-02-15T01:27:04.080" v="430"/>
        <pc:sldMkLst>
          <pc:docMk/>
          <pc:sldMk cId="3869499895" sldId="448"/>
        </pc:sldMkLst>
      </pc:sldChg>
      <pc:sldChg chg="setBg">
        <pc:chgData name="Iva Petrosino" userId="68978579-b604-44af-84c8-5069050481c6" providerId="ADAL" clId="{2C0B3D5F-7BC3-4886-A2B6-CBC0E77B3B1A}" dt="2023-02-15T01:27:04.080" v="430"/>
        <pc:sldMkLst>
          <pc:docMk/>
          <pc:sldMk cId="1102934509" sldId="450"/>
        </pc:sldMkLst>
      </pc:sldChg>
      <pc:sldChg chg="setBg">
        <pc:chgData name="Iva Petrosino" userId="68978579-b604-44af-84c8-5069050481c6" providerId="ADAL" clId="{2C0B3D5F-7BC3-4886-A2B6-CBC0E77B3B1A}" dt="2023-02-15T01:27:04.080" v="430"/>
        <pc:sldMkLst>
          <pc:docMk/>
          <pc:sldMk cId="17524377" sldId="451"/>
        </pc:sldMkLst>
      </pc:sldChg>
      <pc:sldChg chg="setBg">
        <pc:chgData name="Iva Petrosino" userId="68978579-b604-44af-84c8-5069050481c6" providerId="ADAL" clId="{2C0B3D5F-7BC3-4886-A2B6-CBC0E77B3B1A}" dt="2023-02-15T01:27:04.080" v="430"/>
        <pc:sldMkLst>
          <pc:docMk/>
          <pc:sldMk cId="1486215352" sldId="452"/>
        </pc:sldMkLst>
      </pc:sldChg>
      <pc:sldChg chg="setBg">
        <pc:chgData name="Iva Petrosino" userId="68978579-b604-44af-84c8-5069050481c6" providerId="ADAL" clId="{2C0B3D5F-7BC3-4886-A2B6-CBC0E77B3B1A}" dt="2023-02-15T01:27:04.080" v="430"/>
        <pc:sldMkLst>
          <pc:docMk/>
          <pc:sldMk cId="1454399295" sldId="453"/>
        </pc:sldMkLst>
      </pc:sldChg>
      <pc:sldChg chg="addSp modSp mod setBg modAnim">
        <pc:chgData name="Iva Petrosino" userId="68978579-b604-44af-84c8-5069050481c6" providerId="ADAL" clId="{2C0B3D5F-7BC3-4886-A2B6-CBC0E77B3B1A}" dt="2023-02-15T19:59:28.209" v="1464"/>
        <pc:sldMkLst>
          <pc:docMk/>
          <pc:sldMk cId="3260175569" sldId="454"/>
        </pc:sldMkLst>
        <pc:spChg chg="add mod">
          <ac:chgData name="Iva Petrosino" userId="68978579-b604-44af-84c8-5069050481c6" providerId="ADAL" clId="{2C0B3D5F-7BC3-4886-A2B6-CBC0E77B3B1A}" dt="2023-02-15T19:59:20.822" v="1462" actId="1582"/>
          <ac:spMkLst>
            <pc:docMk/>
            <pc:sldMk cId="3260175569" sldId="454"/>
            <ac:spMk id="3" creationId="{22271C7A-103E-104C-98ED-7535146CEC49}"/>
          </ac:spMkLst>
        </pc:spChg>
        <pc:graphicFrameChg chg="mod">
          <ac:chgData name="Iva Petrosino" userId="68978579-b604-44af-84c8-5069050481c6" providerId="ADAL" clId="{2C0B3D5F-7BC3-4886-A2B6-CBC0E77B3B1A}" dt="2023-02-14T17:56:12.142" v="19" actId="1076"/>
          <ac:graphicFrameMkLst>
            <pc:docMk/>
            <pc:sldMk cId="3260175569" sldId="454"/>
            <ac:graphicFrameMk id="6" creationId="{00000000-0008-0000-0300-000005000000}"/>
          </ac:graphicFrameMkLst>
        </pc:graphicFrameChg>
      </pc:sldChg>
      <pc:sldChg chg="addSp delSp modSp mod setBg">
        <pc:chgData name="Iva Petrosino" userId="68978579-b604-44af-84c8-5069050481c6" providerId="ADAL" clId="{2C0B3D5F-7BC3-4886-A2B6-CBC0E77B3B1A}" dt="2023-02-15T19:32:58.052" v="1123" actId="113"/>
        <pc:sldMkLst>
          <pc:docMk/>
          <pc:sldMk cId="3036612370" sldId="455"/>
        </pc:sldMkLst>
        <pc:spChg chg="add del mod">
          <ac:chgData name="Iva Petrosino" userId="68978579-b604-44af-84c8-5069050481c6" providerId="ADAL" clId="{2C0B3D5F-7BC3-4886-A2B6-CBC0E77B3B1A}" dt="2023-02-15T02:16:22.253" v="918" actId="478"/>
          <ac:spMkLst>
            <pc:docMk/>
            <pc:sldMk cId="3036612370" sldId="455"/>
            <ac:spMk id="2" creationId="{98DB462A-1FDB-A704-01B6-1CB90B30FF3D}"/>
          </ac:spMkLst>
        </pc:spChg>
        <pc:spChg chg="mod">
          <ac:chgData name="Iva Petrosino" userId="68978579-b604-44af-84c8-5069050481c6" providerId="ADAL" clId="{2C0B3D5F-7BC3-4886-A2B6-CBC0E77B3B1A}" dt="2023-02-15T19:32:58.052" v="1123" actId="113"/>
          <ac:spMkLst>
            <pc:docMk/>
            <pc:sldMk cId="3036612370" sldId="455"/>
            <ac:spMk id="5" creationId="{00000000-0000-0000-0000-000000000000}"/>
          </ac:spMkLst>
        </pc:spChg>
        <pc:picChg chg="del">
          <ac:chgData name="Iva Petrosino" userId="68978579-b604-44af-84c8-5069050481c6" providerId="ADAL" clId="{2C0B3D5F-7BC3-4886-A2B6-CBC0E77B3B1A}" dt="2023-02-15T02:16:14.340" v="914" actId="478"/>
          <ac:picMkLst>
            <pc:docMk/>
            <pc:sldMk cId="3036612370" sldId="455"/>
            <ac:picMk id="6" creationId="{A92999FC-94F6-4130-B26B-040B3BF3D5C9}"/>
          </ac:picMkLst>
        </pc:picChg>
        <pc:picChg chg="mod modCrop">
          <ac:chgData name="Iva Petrosino" userId="68978579-b604-44af-84c8-5069050481c6" providerId="ADAL" clId="{2C0B3D5F-7BC3-4886-A2B6-CBC0E77B3B1A}" dt="2023-02-15T19:17:55.957" v="1008" actId="1076"/>
          <ac:picMkLst>
            <pc:docMk/>
            <pc:sldMk cId="3036612370" sldId="455"/>
            <ac:picMk id="8" creationId="{1AF4628D-B16A-4882-958E-DCCACBB70C73}"/>
          </ac:picMkLst>
        </pc:picChg>
        <pc:picChg chg="mod">
          <ac:chgData name="Iva Petrosino" userId="68978579-b604-44af-84c8-5069050481c6" providerId="ADAL" clId="{2C0B3D5F-7BC3-4886-A2B6-CBC0E77B3B1A}" dt="2023-02-15T19:17:51.724" v="1006" actId="14100"/>
          <ac:picMkLst>
            <pc:docMk/>
            <pc:sldMk cId="3036612370" sldId="455"/>
            <ac:picMk id="10" creationId="{3BE4D4C5-FFFC-40A5-8F34-8753FCF64EF4}"/>
          </ac:picMkLst>
        </pc:picChg>
        <pc:picChg chg="del">
          <ac:chgData name="Iva Petrosino" userId="68978579-b604-44af-84c8-5069050481c6" providerId="ADAL" clId="{2C0B3D5F-7BC3-4886-A2B6-CBC0E77B3B1A}" dt="2023-02-15T02:15:50.403" v="912" actId="478"/>
          <ac:picMkLst>
            <pc:docMk/>
            <pc:sldMk cId="3036612370" sldId="455"/>
            <ac:picMk id="13" creationId="{212662C9-48FB-441F-B093-5E860C653AAF}"/>
          </ac:picMkLst>
        </pc:picChg>
      </pc:sldChg>
      <pc:sldChg chg="modSp mod setBg addCm modCm">
        <pc:chgData name="Iva Petrosino" userId="68978579-b604-44af-84c8-5069050481c6" providerId="ADAL" clId="{2C0B3D5F-7BC3-4886-A2B6-CBC0E77B3B1A}" dt="2023-02-15T20:35:19.096" v="1840"/>
        <pc:sldMkLst>
          <pc:docMk/>
          <pc:sldMk cId="3179679837" sldId="456"/>
        </pc:sldMkLst>
        <pc:spChg chg="mod">
          <ac:chgData name="Iva Petrosino" userId="68978579-b604-44af-84c8-5069050481c6" providerId="ADAL" clId="{2C0B3D5F-7BC3-4886-A2B6-CBC0E77B3B1A}" dt="2023-02-15T20:25:56.461" v="1739" actId="20577"/>
          <ac:spMkLst>
            <pc:docMk/>
            <pc:sldMk cId="3179679837" sldId="456"/>
            <ac:spMk id="4098" creationId="{00000000-0000-0000-0000-000000000000}"/>
          </ac:spMkLst>
        </pc:spChg>
        <pc:spChg chg="mod">
          <ac:chgData name="Iva Petrosino" userId="68978579-b604-44af-84c8-5069050481c6" providerId="ADAL" clId="{2C0B3D5F-7BC3-4886-A2B6-CBC0E77B3B1A}" dt="2023-02-15T20:35:05.690" v="1836" actId="207"/>
          <ac:spMkLst>
            <pc:docMk/>
            <pc:sldMk cId="3179679837" sldId="456"/>
            <ac:spMk id="4099" creationId="{00000000-0000-0000-0000-000000000000}"/>
          </ac:spMkLst>
        </pc:spChg>
        <pc:picChg chg="mod">
          <ac:chgData name="Iva Petrosino" userId="68978579-b604-44af-84c8-5069050481c6" providerId="ADAL" clId="{2C0B3D5F-7BC3-4886-A2B6-CBC0E77B3B1A}" dt="2023-02-15T20:26:56.972" v="1747" actId="1076"/>
          <ac:picMkLst>
            <pc:docMk/>
            <pc:sldMk cId="3179679837" sldId="456"/>
            <ac:picMk id="4" creationId="{9EC30241-A8CD-47CB-B598-3201C53D90AB}"/>
          </ac:picMkLst>
        </pc:picChg>
      </pc:sldChg>
      <pc:sldChg chg="modSp mod setBg">
        <pc:chgData name="Iva Petrosino" userId="68978579-b604-44af-84c8-5069050481c6" providerId="ADAL" clId="{2C0B3D5F-7BC3-4886-A2B6-CBC0E77B3B1A}" dt="2023-02-15T02:26:28.308" v="999" actId="207"/>
        <pc:sldMkLst>
          <pc:docMk/>
          <pc:sldMk cId="2226861251" sldId="457"/>
        </pc:sldMkLst>
        <pc:spChg chg="mod">
          <ac:chgData name="Iva Petrosino" userId="68978579-b604-44af-84c8-5069050481c6" providerId="ADAL" clId="{2C0B3D5F-7BC3-4886-A2B6-CBC0E77B3B1A}" dt="2023-02-15T01:38:04.105" v="490" actId="120"/>
          <ac:spMkLst>
            <pc:docMk/>
            <pc:sldMk cId="2226861251" sldId="457"/>
            <ac:spMk id="3" creationId="{3021D66D-31AB-462A-B74A-F1FBAA7BD8CE}"/>
          </ac:spMkLst>
        </pc:spChg>
        <pc:spChg chg="mod">
          <ac:chgData name="Iva Petrosino" userId="68978579-b604-44af-84c8-5069050481c6" providerId="ADAL" clId="{2C0B3D5F-7BC3-4886-A2B6-CBC0E77B3B1A}" dt="2023-02-15T01:37:59.845" v="489" actId="1076"/>
          <ac:spMkLst>
            <pc:docMk/>
            <pc:sldMk cId="2226861251" sldId="457"/>
            <ac:spMk id="4" creationId="{7D54817F-C33B-48F9-A6BC-0CB28F8C4DCB}"/>
          </ac:spMkLst>
        </pc:spChg>
        <pc:graphicFrameChg chg="mod">
          <ac:chgData name="Iva Petrosino" userId="68978579-b604-44af-84c8-5069050481c6" providerId="ADAL" clId="{2C0B3D5F-7BC3-4886-A2B6-CBC0E77B3B1A}" dt="2023-02-15T02:26:28.308" v="999" actId="207"/>
          <ac:graphicFrameMkLst>
            <pc:docMk/>
            <pc:sldMk cId="2226861251" sldId="457"/>
            <ac:graphicFrameMk id="8" creationId="{136A4D68-C800-4F93-880D-B8F20DC2C240}"/>
          </ac:graphicFrameMkLst>
        </pc:graphicFrameChg>
      </pc:sldChg>
      <pc:sldChg chg="setBg">
        <pc:chgData name="Iva Petrosino" userId="68978579-b604-44af-84c8-5069050481c6" providerId="ADAL" clId="{2C0B3D5F-7BC3-4886-A2B6-CBC0E77B3B1A}" dt="2023-02-15T01:27:04.080" v="430"/>
        <pc:sldMkLst>
          <pc:docMk/>
          <pc:sldMk cId="2709545322" sldId="458"/>
        </pc:sldMkLst>
      </pc:sldChg>
      <pc:sldChg chg="del setBg">
        <pc:chgData name="Iva Petrosino" userId="68978579-b604-44af-84c8-5069050481c6" providerId="ADAL" clId="{2C0B3D5F-7BC3-4886-A2B6-CBC0E77B3B1A}" dt="2023-02-14T18:11:22.595" v="53" actId="47"/>
        <pc:sldMkLst>
          <pc:docMk/>
          <pc:sldMk cId="3126181702" sldId="459"/>
        </pc:sldMkLst>
      </pc:sldChg>
      <pc:sldChg chg="modSp mod setBg">
        <pc:chgData name="Iva Petrosino" userId="68978579-b604-44af-84c8-5069050481c6" providerId="ADAL" clId="{2C0B3D5F-7BC3-4886-A2B6-CBC0E77B3B1A}" dt="2023-02-15T19:50:05.333" v="1364" actId="20577"/>
        <pc:sldMkLst>
          <pc:docMk/>
          <pc:sldMk cId="598037628" sldId="460"/>
        </pc:sldMkLst>
        <pc:spChg chg="mod">
          <ac:chgData name="Iva Petrosino" userId="68978579-b604-44af-84c8-5069050481c6" providerId="ADAL" clId="{2C0B3D5F-7BC3-4886-A2B6-CBC0E77B3B1A}" dt="2023-02-15T19:50:05.333" v="1364" actId="20577"/>
          <ac:spMkLst>
            <pc:docMk/>
            <pc:sldMk cId="598037628" sldId="460"/>
            <ac:spMk id="6" creationId="{D9FCAE1F-5BBF-4539-886C-4ED83B21F54F}"/>
          </ac:spMkLst>
        </pc:spChg>
        <pc:graphicFrameChg chg="mod modGraphic">
          <ac:chgData name="Iva Petrosino" userId="68978579-b604-44af-84c8-5069050481c6" providerId="ADAL" clId="{2C0B3D5F-7BC3-4886-A2B6-CBC0E77B3B1A}" dt="2023-02-15T01:38:15.349" v="491" actId="20577"/>
          <ac:graphicFrameMkLst>
            <pc:docMk/>
            <pc:sldMk cId="598037628" sldId="460"/>
            <ac:graphicFrameMk id="2" creationId="{2D2D165E-D53E-41BF-82C5-483278843115}"/>
          </ac:graphicFrameMkLst>
        </pc:graphicFrameChg>
        <pc:graphicFrameChg chg="mod modGraphic">
          <ac:chgData name="Iva Petrosino" userId="68978579-b604-44af-84c8-5069050481c6" providerId="ADAL" clId="{2C0B3D5F-7BC3-4886-A2B6-CBC0E77B3B1A}" dt="2023-02-14T18:13:10.033" v="76"/>
          <ac:graphicFrameMkLst>
            <pc:docMk/>
            <pc:sldMk cId="598037628" sldId="460"/>
            <ac:graphicFrameMk id="7" creationId="{A40C4B3A-0475-4D40-82DD-1AD52AEEB0AA}"/>
          </ac:graphicFrameMkLst>
        </pc:graphicFrameChg>
      </pc:sldChg>
      <pc:sldChg chg="modSp mod setBg">
        <pc:chgData name="Iva Petrosino" userId="68978579-b604-44af-84c8-5069050481c6" providerId="ADAL" clId="{2C0B3D5F-7BC3-4886-A2B6-CBC0E77B3B1A}" dt="2023-02-15T19:46:35.593" v="1293"/>
        <pc:sldMkLst>
          <pc:docMk/>
          <pc:sldMk cId="932762938" sldId="462"/>
        </pc:sldMkLst>
        <pc:spChg chg="mod">
          <ac:chgData name="Iva Petrosino" userId="68978579-b604-44af-84c8-5069050481c6" providerId="ADAL" clId="{2C0B3D5F-7BC3-4886-A2B6-CBC0E77B3B1A}" dt="2023-02-15T19:44:18.315" v="1272" actId="1076"/>
          <ac:spMkLst>
            <pc:docMk/>
            <pc:sldMk cId="932762938" sldId="462"/>
            <ac:spMk id="15" creationId="{0BABDF5B-D4D2-484A-BBA6-CCD2E0F2C3F9}"/>
          </ac:spMkLst>
        </pc:spChg>
        <pc:graphicFrameChg chg="mod modGraphic">
          <ac:chgData name="Iva Petrosino" userId="68978579-b604-44af-84c8-5069050481c6" providerId="ADAL" clId="{2C0B3D5F-7BC3-4886-A2B6-CBC0E77B3B1A}" dt="2023-02-15T19:43:37.804" v="1246" actId="1076"/>
          <ac:graphicFrameMkLst>
            <pc:docMk/>
            <pc:sldMk cId="932762938" sldId="462"/>
            <ac:graphicFrameMk id="4" creationId="{533B9023-9C2B-49A3-A4A6-0137516AAFD7}"/>
          </ac:graphicFrameMkLst>
        </pc:graphicFrameChg>
      </pc:sldChg>
      <pc:sldChg chg="addSp delSp modSp mod setBg">
        <pc:chgData name="Iva Petrosino" userId="68978579-b604-44af-84c8-5069050481c6" providerId="ADAL" clId="{2C0B3D5F-7BC3-4886-A2B6-CBC0E77B3B1A}" dt="2023-02-15T19:46:35.593" v="1293"/>
        <pc:sldMkLst>
          <pc:docMk/>
          <pc:sldMk cId="382725977" sldId="463"/>
        </pc:sldMkLst>
        <pc:spChg chg="add del mod">
          <ac:chgData name="Iva Petrosino" userId="68978579-b604-44af-84c8-5069050481c6" providerId="ADAL" clId="{2C0B3D5F-7BC3-4886-A2B6-CBC0E77B3B1A}" dt="2023-02-15T19:44:24.137" v="1274" actId="478"/>
          <ac:spMkLst>
            <pc:docMk/>
            <pc:sldMk cId="382725977" sldId="463"/>
            <ac:spMk id="4" creationId="{48DEFC88-27FB-EE9B-527A-C08687968C5B}"/>
          </ac:spMkLst>
        </pc:spChg>
        <pc:spChg chg="add mod">
          <ac:chgData name="Iva Petrosino" userId="68978579-b604-44af-84c8-5069050481c6" providerId="ADAL" clId="{2C0B3D5F-7BC3-4886-A2B6-CBC0E77B3B1A}" dt="2023-02-15T19:44:24.505" v="1275"/>
          <ac:spMkLst>
            <pc:docMk/>
            <pc:sldMk cId="382725977" sldId="463"/>
            <ac:spMk id="5" creationId="{D45A3FD8-88C7-5788-5F49-DA27C236781D}"/>
          </ac:spMkLst>
        </pc:spChg>
        <pc:spChg chg="del">
          <ac:chgData name="Iva Petrosino" userId="68978579-b604-44af-84c8-5069050481c6" providerId="ADAL" clId="{2C0B3D5F-7BC3-4886-A2B6-CBC0E77B3B1A}" dt="2023-02-15T19:44:22.477" v="1273" actId="478"/>
          <ac:spMkLst>
            <pc:docMk/>
            <pc:sldMk cId="382725977" sldId="463"/>
            <ac:spMk id="11" creationId="{7F5A620D-10CE-45C3-BD84-A1038DFCF1EF}"/>
          </ac:spMkLst>
        </pc:spChg>
        <pc:graphicFrameChg chg="mod modGraphic">
          <ac:chgData name="Iva Petrosino" userId="68978579-b604-44af-84c8-5069050481c6" providerId="ADAL" clId="{2C0B3D5F-7BC3-4886-A2B6-CBC0E77B3B1A}" dt="2023-02-15T19:44:45.589" v="1280" actId="1076"/>
          <ac:graphicFrameMkLst>
            <pc:docMk/>
            <pc:sldMk cId="382725977" sldId="463"/>
            <ac:graphicFrameMk id="3" creationId="{013D0108-32D9-4C80-BCA2-1C1D6B1E08D1}"/>
          </ac:graphicFrameMkLst>
        </pc:graphicFrameChg>
      </pc:sldChg>
      <pc:sldChg chg="setBg">
        <pc:chgData name="Iva Petrosino" userId="68978579-b604-44af-84c8-5069050481c6" providerId="ADAL" clId="{2C0B3D5F-7BC3-4886-A2B6-CBC0E77B3B1A}" dt="2023-02-15T01:27:04.080" v="430"/>
        <pc:sldMkLst>
          <pc:docMk/>
          <pc:sldMk cId="1209951088" sldId="464"/>
        </pc:sldMkLst>
      </pc:sldChg>
      <pc:sldChg chg="modSp mod setBg addCm">
        <pc:chgData name="Iva Petrosino" userId="68978579-b604-44af-84c8-5069050481c6" providerId="ADAL" clId="{2C0B3D5F-7BC3-4886-A2B6-CBC0E77B3B1A}" dt="2023-02-15T01:27:04.080" v="430"/>
        <pc:sldMkLst>
          <pc:docMk/>
          <pc:sldMk cId="3965044293" sldId="465"/>
        </pc:sldMkLst>
        <pc:graphicFrameChg chg="mod">
          <ac:chgData name="Iva Petrosino" userId="68978579-b604-44af-84c8-5069050481c6" providerId="ADAL" clId="{2C0B3D5F-7BC3-4886-A2B6-CBC0E77B3B1A}" dt="2023-02-15T01:25:15.678" v="411" actId="14100"/>
          <ac:graphicFrameMkLst>
            <pc:docMk/>
            <pc:sldMk cId="3965044293" sldId="465"/>
            <ac:graphicFrameMk id="7" creationId="{5C718182-9ADD-4CA0-8996-2CB622962201}"/>
          </ac:graphicFrameMkLst>
        </pc:graphicFrameChg>
      </pc:sldChg>
      <pc:sldChg chg="addSp delSp modSp mod setBg">
        <pc:chgData name="Iva Petrosino" userId="68978579-b604-44af-84c8-5069050481c6" providerId="ADAL" clId="{2C0B3D5F-7BC3-4886-A2B6-CBC0E77B3B1A}" dt="2023-02-15T01:53:37.196" v="587" actId="478"/>
        <pc:sldMkLst>
          <pc:docMk/>
          <pc:sldMk cId="3959068366" sldId="466"/>
        </pc:sldMkLst>
        <pc:spChg chg="add del mod">
          <ac:chgData name="Iva Petrosino" userId="68978579-b604-44af-84c8-5069050481c6" providerId="ADAL" clId="{2C0B3D5F-7BC3-4886-A2B6-CBC0E77B3B1A}" dt="2023-02-15T01:53:37.196" v="587" actId="478"/>
          <ac:spMkLst>
            <pc:docMk/>
            <pc:sldMk cId="3959068366" sldId="466"/>
            <ac:spMk id="3" creationId="{EE3E36FB-1C82-52A7-6DDE-54222D86DE5C}"/>
          </ac:spMkLst>
        </pc:spChg>
        <pc:spChg chg="mod">
          <ac:chgData name="Iva Petrosino" userId="68978579-b604-44af-84c8-5069050481c6" providerId="ADAL" clId="{2C0B3D5F-7BC3-4886-A2B6-CBC0E77B3B1A}" dt="2023-02-15T01:53:09.707" v="585" actId="20577"/>
          <ac:spMkLst>
            <pc:docMk/>
            <pc:sldMk cId="3959068366" sldId="466"/>
            <ac:spMk id="5" creationId="{69B946D3-82AD-4BB2-AE14-D85D2E53F21A}"/>
          </ac:spMkLst>
        </pc:spChg>
        <pc:picChg chg="mod">
          <ac:chgData name="Iva Petrosino" userId="68978579-b604-44af-84c8-5069050481c6" providerId="ADAL" clId="{2C0B3D5F-7BC3-4886-A2B6-CBC0E77B3B1A}" dt="2023-02-15T01:53:29.061" v="586" actId="14826"/>
          <ac:picMkLst>
            <pc:docMk/>
            <pc:sldMk cId="3959068366" sldId="466"/>
            <ac:picMk id="4" creationId="{DAC0B988-B064-4E7C-8AF3-C5E083AEC35B}"/>
          </ac:picMkLst>
        </pc:picChg>
      </pc:sldChg>
      <pc:sldChg chg="setBg">
        <pc:chgData name="Iva Petrosino" userId="68978579-b604-44af-84c8-5069050481c6" providerId="ADAL" clId="{2C0B3D5F-7BC3-4886-A2B6-CBC0E77B3B1A}" dt="2023-02-15T01:27:04.080" v="430"/>
        <pc:sldMkLst>
          <pc:docMk/>
          <pc:sldMk cId="2874132306" sldId="467"/>
        </pc:sldMkLst>
      </pc:sldChg>
      <pc:sldChg chg="addSp delSp modSp mod setBg">
        <pc:chgData name="Iva Petrosino" userId="68978579-b604-44af-84c8-5069050481c6" providerId="ADAL" clId="{2C0B3D5F-7BC3-4886-A2B6-CBC0E77B3B1A}" dt="2023-02-15T20:36:58.875" v="1850" actId="1076"/>
        <pc:sldMkLst>
          <pc:docMk/>
          <pc:sldMk cId="2830142744" sldId="469"/>
        </pc:sldMkLst>
        <pc:spChg chg="mod">
          <ac:chgData name="Iva Petrosino" userId="68978579-b604-44af-84c8-5069050481c6" providerId="ADAL" clId="{2C0B3D5F-7BC3-4886-A2B6-CBC0E77B3B1A}" dt="2023-02-15T20:36:58.875" v="1850" actId="1076"/>
          <ac:spMkLst>
            <pc:docMk/>
            <pc:sldMk cId="2830142744" sldId="469"/>
            <ac:spMk id="2" creationId="{00000000-0000-0000-0000-000000000000}"/>
          </ac:spMkLst>
        </pc:spChg>
        <pc:spChg chg="mod">
          <ac:chgData name="Iva Petrosino" userId="68978579-b604-44af-84c8-5069050481c6" providerId="ADAL" clId="{2C0B3D5F-7BC3-4886-A2B6-CBC0E77B3B1A}" dt="2023-02-15T20:36:55.158" v="1849" actId="1076"/>
          <ac:spMkLst>
            <pc:docMk/>
            <pc:sldMk cId="2830142744" sldId="469"/>
            <ac:spMk id="3" creationId="{03A2CEA7-826A-4DDC-BE05-2050DE8FF62A}"/>
          </ac:spMkLst>
        </pc:spChg>
        <pc:spChg chg="add del mod">
          <ac:chgData name="Iva Petrosino" userId="68978579-b604-44af-84c8-5069050481c6" providerId="ADAL" clId="{2C0B3D5F-7BC3-4886-A2B6-CBC0E77B3B1A}" dt="2023-02-15T19:25:13.226" v="1075" actId="478"/>
          <ac:spMkLst>
            <pc:docMk/>
            <pc:sldMk cId="2830142744" sldId="469"/>
            <ac:spMk id="4" creationId="{71F50EB2-930A-F0D7-3DB8-9C73CD8A275B}"/>
          </ac:spMkLst>
        </pc:spChg>
        <pc:picChg chg="add mod">
          <ac:chgData name="Iva Petrosino" userId="68978579-b604-44af-84c8-5069050481c6" providerId="ADAL" clId="{2C0B3D5F-7BC3-4886-A2B6-CBC0E77B3B1A}" dt="2023-02-15T19:30:25.341" v="1100" actId="1076"/>
          <ac:picMkLst>
            <pc:docMk/>
            <pc:sldMk cId="2830142744" sldId="469"/>
            <ac:picMk id="6" creationId="{81D48C73-B8B6-B0F2-8A08-B1CC7D0F53F8}"/>
          </ac:picMkLst>
        </pc:picChg>
        <pc:picChg chg="del">
          <ac:chgData name="Iva Petrosino" userId="68978579-b604-44af-84c8-5069050481c6" providerId="ADAL" clId="{2C0B3D5F-7BC3-4886-A2B6-CBC0E77B3B1A}" dt="2023-02-15T19:25:11.825" v="1074" actId="478"/>
          <ac:picMkLst>
            <pc:docMk/>
            <pc:sldMk cId="2830142744" sldId="469"/>
            <ac:picMk id="8" creationId="{1BF77905-773D-40E3-B925-EAF1F3A32C91}"/>
          </ac:picMkLst>
        </pc:picChg>
        <pc:picChg chg="mod">
          <ac:chgData name="Iva Petrosino" userId="68978579-b604-44af-84c8-5069050481c6" providerId="ADAL" clId="{2C0B3D5F-7BC3-4886-A2B6-CBC0E77B3B1A}" dt="2023-02-15T19:30:28.378" v="1101" actId="1076"/>
          <ac:picMkLst>
            <pc:docMk/>
            <pc:sldMk cId="2830142744" sldId="469"/>
            <ac:picMk id="9" creationId="{E87BD77F-72C4-4B10-AD5D-B6CD7C8F4AA5}"/>
          </ac:picMkLst>
        </pc:picChg>
      </pc:sldChg>
      <pc:sldChg chg="setBg">
        <pc:chgData name="Iva Petrosino" userId="68978579-b604-44af-84c8-5069050481c6" providerId="ADAL" clId="{2C0B3D5F-7BC3-4886-A2B6-CBC0E77B3B1A}" dt="2023-02-15T01:27:04.080" v="430"/>
        <pc:sldMkLst>
          <pc:docMk/>
          <pc:sldMk cId="2122055691" sldId="470"/>
        </pc:sldMkLst>
      </pc:sldChg>
      <pc:sldChg chg="modSp mod setBg">
        <pc:chgData name="Iva Petrosino" userId="68978579-b604-44af-84c8-5069050481c6" providerId="ADAL" clId="{2C0B3D5F-7BC3-4886-A2B6-CBC0E77B3B1A}" dt="2023-02-15T01:27:04.080" v="430"/>
        <pc:sldMkLst>
          <pc:docMk/>
          <pc:sldMk cId="2000484028" sldId="471"/>
        </pc:sldMkLst>
        <pc:graphicFrameChg chg="modGraphic">
          <ac:chgData name="Iva Petrosino" userId="68978579-b604-44af-84c8-5069050481c6" providerId="ADAL" clId="{2C0B3D5F-7BC3-4886-A2B6-CBC0E77B3B1A}" dt="2023-02-14T18:14:22.247" v="89" actId="207"/>
          <ac:graphicFrameMkLst>
            <pc:docMk/>
            <pc:sldMk cId="2000484028" sldId="471"/>
            <ac:graphicFrameMk id="14" creationId="{7AC8BE6A-CA19-4D5D-88D6-E11126A32FFE}"/>
          </ac:graphicFrameMkLst>
        </pc:graphicFrameChg>
      </pc:sldChg>
      <pc:sldChg chg="setBg">
        <pc:chgData name="Iva Petrosino" userId="68978579-b604-44af-84c8-5069050481c6" providerId="ADAL" clId="{2C0B3D5F-7BC3-4886-A2B6-CBC0E77B3B1A}" dt="2023-02-15T01:27:04.080" v="430"/>
        <pc:sldMkLst>
          <pc:docMk/>
          <pc:sldMk cId="3642675262" sldId="473"/>
        </pc:sldMkLst>
      </pc:sldChg>
      <pc:sldChg chg="setBg">
        <pc:chgData name="Iva Petrosino" userId="68978579-b604-44af-84c8-5069050481c6" providerId="ADAL" clId="{2C0B3D5F-7BC3-4886-A2B6-CBC0E77B3B1A}" dt="2023-02-15T01:27:04.080" v="430"/>
        <pc:sldMkLst>
          <pc:docMk/>
          <pc:sldMk cId="1544802525" sldId="474"/>
        </pc:sldMkLst>
      </pc:sldChg>
      <pc:sldChg chg="setBg">
        <pc:chgData name="Iva Petrosino" userId="68978579-b604-44af-84c8-5069050481c6" providerId="ADAL" clId="{2C0B3D5F-7BC3-4886-A2B6-CBC0E77B3B1A}" dt="2023-02-15T01:27:04.080" v="430"/>
        <pc:sldMkLst>
          <pc:docMk/>
          <pc:sldMk cId="578279410" sldId="475"/>
        </pc:sldMkLst>
      </pc:sldChg>
      <pc:sldChg chg="addSp delSp modSp mod setBg">
        <pc:chgData name="Iva Petrosino" userId="68978579-b604-44af-84c8-5069050481c6" providerId="ADAL" clId="{2C0B3D5F-7BC3-4886-A2B6-CBC0E77B3B1A}" dt="2023-02-15T01:52:12.073" v="566" actId="478"/>
        <pc:sldMkLst>
          <pc:docMk/>
          <pc:sldMk cId="1831985413" sldId="476"/>
        </pc:sldMkLst>
        <pc:spChg chg="mod">
          <ac:chgData name="Iva Petrosino" userId="68978579-b604-44af-84c8-5069050481c6" providerId="ADAL" clId="{2C0B3D5F-7BC3-4886-A2B6-CBC0E77B3B1A}" dt="2023-02-15T01:51:24.105" v="558" actId="27636"/>
          <ac:spMkLst>
            <pc:docMk/>
            <pc:sldMk cId="1831985413" sldId="476"/>
            <ac:spMk id="3" creationId="{00000000-0000-0000-0000-000000000000}"/>
          </ac:spMkLst>
        </pc:spChg>
        <pc:spChg chg="add del mod">
          <ac:chgData name="Iva Petrosino" userId="68978579-b604-44af-84c8-5069050481c6" providerId="ADAL" clId="{2C0B3D5F-7BC3-4886-A2B6-CBC0E77B3B1A}" dt="2023-02-15T01:52:12.073" v="566" actId="478"/>
          <ac:spMkLst>
            <pc:docMk/>
            <pc:sldMk cId="1831985413" sldId="476"/>
            <ac:spMk id="4" creationId="{4BA5B2C6-044F-E45C-66E9-8C36E3B0849A}"/>
          </ac:spMkLst>
        </pc:spChg>
        <pc:picChg chg="mod modCrop">
          <ac:chgData name="Iva Petrosino" userId="68978579-b604-44af-84c8-5069050481c6" providerId="ADAL" clId="{2C0B3D5F-7BC3-4886-A2B6-CBC0E77B3B1A}" dt="2023-02-15T01:52:05.953" v="565" actId="14100"/>
          <ac:picMkLst>
            <pc:docMk/>
            <pc:sldMk cId="1831985413" sldId="476"/>
            <ac:picMk id="5" creationId="{2010C21C-D0E6-438A-B1DA-3561EC7DA791}"/>
          </ac:picMkLst>
        </pc:picChg>
      </pc:sldChg>
      <pc:sldChg chg="addSp delSp modSp mod setBg">
        <pc:chgData name="Iva Petrosino" userId="68978579-b604-44af-84c8-5069050481c6" providerId="ADAL" clId="{2C0B3D5F-7BC3-4886-A2B6-CBC0E77B3B1A}" dt="2023-02-15T01:43:32.260" v="507" actId="478"/>
        <pc:sldMkLst>
          <pc:docMk/>
          <pc:sldMk cId="1629499834" sldId="477"/>
        </pc:sldMkLst>
        <pc:spChg chg="add del mod">
          <ac:chgData name="Iva Petrosino" userId="68978579-b604-44af-84c8-5069050481c6" providerId="ADAL" clId="{2C0B3D5F-7BC3-4886-A2B6-CBC0E77B3B1A}" dt="2023-02-15T01:43:32.260" v="507" actId="478"/>
          <ac:spMkLst>
            <pc:docMk/>
            <pc:sldMk cId="1629499834" sldId="477"/>
            <ac:spMk id="6" creationId="{8FF5D86C-992C-A2A2-DD1E-373ED510B8DE}"/>
          </ac:spMkLst>
        </pc:spChg>
        <pc:picChg chg="del">
          <ac:chgData name="Iva Petrosino" userId="68978579-b604-44af-84c8-5069050481c6" providerId="ADAL" clId="{2C0B3D5F-7BC3-4886-A2B6-CBC0E77B3B1A}" dt="2023-02-15T01:43:28.377" v="505" actId="478"/>
          <ac:picMkLst>
            <pc:docMk/>
            <pc:sldMk cId="1629499834" sldId="477"/>
            <ac:picMk id="4" creationId="{F36BAF99-7FCE-45EA-AA86-C336FD700DF6}"/>
          </ac:picMkLst>
        </pc:picChg>
        <pc:picChg chg="del">
          <ac:chgData name="Iva Petrosino" userId="68978579-b604-44af-84c8-5069050481c6" providerId="ADAL" clId="{2C0B3D5F-7BC3-4886-A2B6-CBC0E77B3B1A}" dt="2023-02-15T01:43:28.377" v="505" actId="478"/>
          <ac:picMkLst>
            <pc:docMk/>
            <pc:sldMk cId="1629499834" sldId="477"/>
            <ac:picMk id="5" creationId="{085ABF91-E191-4760-BE13-240419569BA9}"/>
          </ac:picMkLst>
        </pc:picChg>
        <pc:picChg chg="add mod">
          <ac:chgData name="Iva Petrosino" userId="68978579-b604-44af-84c8-5069050481c6" providerId="ADAL" clId="{2C0B3D5F-7BC3-4886-A2B6-CBC0E77B3B1A}" dt="2023-02-15T01:43:29.154" v="506"/>
          <ac:picMkLst>
            <pc:docMk/>
            <pc:sldMk cId="1629499834" sldId="477"/>
            <ac:picMk id="7" creationId="{FB0C1031-93BB-5E9B-7582-781701D14893}"/>
          </ac:picMkLst>
        </pc:picChg>
      </pc:sldChg>
      <pc:sldChg chg="addSp delSp modSp mod setBg">
        <pc:chgData name="Iva Petrosino" userId="68978579-b604-44af-84c8-5069050481c6" providerId="ADAL" clId="{2C0B3D5F-7BC3-4886-A2B6-CBC0E77B3B1A}" dt="2023-02-15T01:50:47.020" v="549" actId="1440"/>
        <pc:sldMkLst>
          <pc:docMk/>
          <pc:sldMk cId="1053801979" sldId="478"/>
        </pc:sldMkLst>
        <pc:spChg chg="add del">
          <ac:chgData name="Iva Petrosino" userId="68978579-b604-44af-84c8-5069050481c6" providerId="ADAL" clId="{2C0B3D5F-7BC3-4886-A2B6-CBC0E77B3B1A}" dt="2023-02-15T01:42:58.452" v="498" actId="26606"/>
          <ac:spMkLst>
            <pc:docMk/>
            <pc:sldMk cId="1053801979" sldId="478"/>
            <ac:spMk id="3" creationId="{FD390FF8-09E7-4A5F-88FD-8279C4B28154}"/>
          </ac:spMkLst>
        </pc:spChg>
        <pc:spChg chg="add del mod">
          <ac:chgData name="Iva Petrosino" userId="68978579-b604-44af-84c8-5069050481c6" providerId="ADAL" clId="{2C0B3D5F-7BC3-4886-A2B6-CBC0E77B3B1A}" dt="2023-02-15T01:43:11.113" v="502" actId="478"/>
          <ac:spMkLst>
            <pc:docMk/>
            <pc:sldMk cId="1053801979" sldId="478"/>
            <ac:spMk id="5" creationId="{F090EC59-35D5-E457-79C4-8B5DFA07AFD6}"/>
          </ac:spMkLst>
        </pc:spChg>
        <pc:graphicFrameChg chg="add del">
          <ac:chgData name="Iva Petrosino" userId="68978579-b604-44af-84c8-5069050481c6" providerId="ADAL" clId="{2C0B3D5F-7BC3-4886-A2B6-CBC0E77B3B1A}" dt="2023-02-15T01:42:58.452" v="498" actId="26606"/>
          <ac:graphicFrameMkLst>
            <pc:docMk/>
            <pc:sldMk cId="1053801979" sldId="478"/>
            <ac:graphicFrameMk id="7" creationId="{30593788-43B1-F4CC-88CA-3542967674A0}"/>
          </ac:graphicFrameMkLst>
        </pc:graphicFrameChg>
        <pc:picChg chg="del mod">
          <ac:chgData name="Iva Petrosino" userId="68978579-b604-44af-84c8-5069050481c6" providerId="ADAL" clId="{2C0B3D5F-7BC3-4886-A2B6-CBC0E77B3B1A}" dt="2023-02-15T01:43:23.144" v="504" actId="21"/>
          <ac:picMkLst>
            <pc:docMk/>
            <pc:sldMk cId="1053801979" sldId="478"/>
            <ac:picMk id="4" creationId="{E837D14B-7169-4F2C-99B7-DADA130258C8}"/>
          </ac:picMkLst>
        </pc:picChg>
        <pc:picChg chg="add del mod">
          <ac:chgData name="Iva Petrosino" userId="68978579-b604-44af-84c8-5069050481c6" providerId="ADAL" clId="{2C0B3D5F-7BC3-4886-A2B6-CBC0E77B3B1A}" dt="2023-02-15T01:44:31.069" v="515" actId="21"/>
          <ac:picMkLst>
            <pc:docMk/>
            <pc:sldMk cId="1053801979" sldId="478"/>
            <ac:picMk id="8" creationId="{B2C7F317-D748-48CE-E6B8-6AAD7D2099A6}"/>
          </ac:picMkLst>
        </pc:picChg>
        <pc:picChg chg="add mod">
          <ac:chgData name="Iva Petrosino" userId="68978579-b604-44af-84c8-5069050481c6" providerId="ADAL" clId="{2C0B3D5F-7BC3-4886-A2B6-CBC0E77B3B1A}" dt="2023-02-15T01:50:47.020" v="549" actId="1440"/>
          <ac:picMkLst>
            <pc:docMk/>
            <pc:sldMk cId="1053801979" sldId="478"/>
            <ac:picMk id="10" creationId="{0767F467-B7A2-B1A1-E6F3-1105F75C2ADA}"/>
          </ac:picMkLst>
        </pc:picChg>
      </pc:sldChg>
      <pc:sldChg chg="setBg">
        <pc:chgData name="Iva Petrosino" userId="68978579-b604-44af-84c8-5069050481c6" providerId="ADAL" clId="{2C0B3D5F-7BC3-4886-A2B6-CBC0E77B3B1A}" dt="2023-02-15T01:27:04.080" v="430"/>
        <pc:sldMkLst>
          <pc:docMk/>
          <pc:sldMk cId="473931398" sldId="480"/>
        </pc:sldMkLst>
      </pc:sldChg>
      <pc:sldChg chg="addSp delSp modSp mod setBg">
        <pc:chgData name="Iva Petrosino" userId="68978579-b604-44af-84c8-5069050481c6" providerId="ADAL" clId="{2C0B3D5F-7BC3-4886-A2B6-CBC0E77B3B1A}" dt="2023-02-15T19:29:58.018" v="1090" actId="478"/>
        <pc:sldMkLst>
          <pc:docMk/>
          <pc:sldMk cId="3520476669" sldId="489"/>
        </pc:sldMkLst>
        <pc:spChg chg="mod">
          <ac:chgData name="Iva Petrosino" userId="68978579-b604-44af-84c8-5069050481c6" providerId="ADAL" clId="{2C0B3D5F-7BC3-4886-A2B6-CBC0E77B3B1A}" dt="2023-02-15T19:29:54.113" v="1086" actId="14100"/>
          <ac:spMkLst>
            <pc:docMk/>
            <pc:sldMk cId="3520476669" sldId="489"/>
            <ac:spMk id="3" creationId="{00000000-0000-0000-0000-000000000000}"/>
          </ac:spMkLst>
        </pc:spChg>
        <pc:spChg chg="add del mod">
          <ac:chgData name="Iva Petrosino" userId="68978579-b604-44af-84c8-5069050481c6" providerId="ADAL" clId="{2C0B3D5F-7BC3-4886-A2B6-CBC0E77B3B1A}" dt="2023-02-15T19:29:58.018" v="1090" actId="478"/>
          <ac:spMkLst>
            <pc:docMk/>
            <pc:sldMk cId="3520476669" sldId="489"/>
            <ac:spMk id="4" creationId="{08E137E6-3F1F-E0EC-CDA2-AF349A9F3508}"/>
          </ac:spMkLst>
        </pc:spChg>
        <pc:picChg chg="mod">
          <ac:chgData name="Iva Petrosino" userId="68978579-b604-44af-84c8-5069050481c6" providerId="ADAL" clId="{2C0B3D5F-7BC3-4886-A2B6-CBC0E77B3B1A}" dt="2023-02-15T19:29:56.360" v="1089" actId="1076"/>
          <ac:picMkLst>
            <pc:docMk/>
            <pc:sldMk cId="3520476669" sldId="489"/>
            <ac:picMk id="5" creationId="{2010C21C-D0E6-438A-B1DA-3561EC7DA791}"/>
          </ac:picMkLst>
        </pc:picChg>
      </pc:sldChg>
      <pc:sldChg chg="modSp mod setBg">
        <pc:chgData name="Iva Petrosino" userId="68978579-b604-44af-84c8-5069050481c6" providerId="ADAL" clId="{2C0B3D5F-7BC3-4886-A2B6-CBC0E77B3B1A}" dt="2023-02-15T19:48:03.617" v="1301" actId="14100"/>
        <pc:sldMkLst>
          <pc:docMk/>
          <pc:sldMk cId="660701789" sldId="492"/>
        </pc:sldMkLst>
        <pc:picChg chg="mod">
          <ac:chgData name="Iva Petrosino" userId="68978579-b604-44af-84c8-5069050481c6" providerId="ADAL" clId="{2C0B3D5F-7BC3-4886-A2B6-CBC0E77B3B1A}" dt="2023-02-15T19:48:03.617" v="1301" actId="14100"/>
          <ac:picMkLst>
            <pc:docMk/>
            <pc:sldMk cId="660701789" sldId="492"/>
            <ac:picMk id="4" creationId="{5D4D63A5-F473-4D03-BB23-7B5A8685E205}"/>
          </ac:picMkLst>
        </pc:picChg>
      </pc:sldChg>
      <pc:sldChg chg="modSp mod setBg">
        <pc:chgData name="Iva Petrosino" userId="68978579-b604-44af-84c8-5069050481c6" providerId="ADAL" clId="{2C0B3D5F-7BC3-4886-A2B6-CBC0E77B3B1A}" dt="2023-02-15T02:20:59.064" v="950" actId="20577"/>
        <pc:sldMkLst>
          <pc:docMk/>
          <pc:sldMk cId="2620625100" sldId="493"/>
        </pc:sldMkLst>
        <pc:spChg chg="mod">
          <ac:chgData name="Iva Petrosino" userId="68978579-b604-44af-84c8-5069050481c6" providerId="ADAL" clId="{2C0B3D5F-7BC3-4886-A2B6-CBC0E77B3B1A}" dt="2023-02-15T02:20:59.064" v="950" actId="20577"/>
          <ac:spMkLst>
            <pc:docMk/>
            <pc:sldMk cId="2620625100" sldId="493"/>
            <ac:spMk id="5" creationId="{1C6875A9-25AC-4ED6-8CD8-6D676EFD56BB}"/>
          </ac:spMkLst>
        </pc:spChg>
        <pc:picChg chg="mod">
          <ac:chgData name="Iva Petrosino" userId="68978579-b604-44af-84c8-5069050481c6" providerId="ADAL" clId="{2C0B3D5F-7BC3-4886-A2B6-CBC0E77B3B1A}" dt="2023-02-15T01:54:42.051" v="595" actId="1076"/>
          <ac:picMkLst>
            <pc:docMk/>
            <pc:sldMk cId="2620625100" sldId="493"/>
            <ac:picMk id="4" creationId="{69CB80E2-836A-4E83-B1C5-CDCC3AD303D0}"/>
          </ac:picMkLst>
        </pc:picChg>
        <pc:picChg chg="mod">
          <ac:chgData name="Iva Petrosino" userId="68978579-b604-44af-84c8-5069050481c6" providerId="ADAL" clId="{2C0B3D5F-7BC3-4886-A2B6-CBC0E77B3B1A}" dt="2023-02-15T01:55:27.396" v="597" actId="1076"/>
          <ac:picMkLst>
            <pc:docMk/>
            <pc:sldMk cId="2620625100" sldId="493"/>
            <ac:picMk id="6" creationId="{4090C341-9228-4AEC-AD1F-6CE03522C752}"/>
          </ac:picMkLst>
        </pc:picChg>
      </pc:sldChg>
      <pc:sldChg chg="addSp delSp modSp mod setBg">
        <pc:chgData name="Iva Petrosino" userId="68978579-b604-44af-84c8-5069050481c6" providerId="ADAL" clId="{2C0B3D5F-7BC3-4886-A2B6-CBC0E77B3B1A}" dt="2023-02-15T19:24:41.689" v="1072" actId="166"/>
        <pc:sldMkLst>
          <pc:docMk/>
          <pc:sldMk cId="712901939" sldId="494"/>
        </pc:sldMkLst>
        <pc:spChg chg="add del mod">
          <ac:chgData name="Iva Petrosino" userId="68978579-b604-44af-84c8-5069050481c6" providerId="ADAL" clId="{2C0B3D5F-7BC3-4886-A2B6-CBC0E77B3B1A}" dt="2023-02-15T19:24:31.579" v="1067" actId="478"/>
          <ac:spMkLst>
            <pc:docMk/>
            <pc:sldMk cId="712901939" sldId="494"/>
            <ac:spMk id="3" creationId="{D0CCE391-1A8F-13C4-4C4F-227B2476EAA4}"/>
          </ac:spMkLst>
        </pc:spChg>
        <pc:picChg chg="mod ord">
          <ac:chgData name="Iva Petrosino" userId="68978579-b604-44af-84c8-5069050481c6" providerId="ADAL" clId="{2C0B3D5F-7BC3-4886-A2B6-CBC0E77B3B1A}" dt="2023-02-15T19:24:41.689" v="1072" actId="166"/>
          <ac:picMkLst>
            <pc:docMk/>
            <pc:sldMk cId="712901939" sldId="494"/>
            <ac:picMk id="4" creationId="{6B79517E-98ED-4B55-874C-ACDD3C082BBE}"/>
          </ac:picMkLst>
        </pc:picChg>
        <pc:picChg chg="mod">
          <ac:chgData name="Iva Petrosino" userId="68978579-b604-44af-84c8-5069050481c6" providerId="ADAL" clId="{2C0B3D5F-7BC3-4886-A2B6-CBC0E77B3B1A}" dt="2023-02-15T19:24:38.089" v="1070" actId="14100"/>
          <ac:picMkLst>
            <pc:docMk/>
            <pc:sldMk cId="712901939" sldId="494"/>
            <ac:picMk id="6" creationId="{1EB029C6-7A8E-4883-AE14-FA995475334B}"/>
          </ac:picMkLst>
        </pc:picChg>
      </pc:sldChg>
      <pc:sldChg chg="modSp mod setBg">
        <pc:chgData name="Iva Petrosino" userId="68978579-b604-44af-84c8-5069050481c6" providerId="ADAL" clId="{2C0B3D5F-7BC3-4886-A2B6-CBC0E77B3B1A}" dt="2023-02-15T20:37:07.705" v="1851" actId="14100"/>
        <pc:sldMkLst>
          <pc:docMk/>
          <pc:sldMk cId="2629418037" sldId="496"/>
        </pc:sldMkLst>
        <pc:picChg chg="mod">
          <ac:chgData name="Iva Petrosino" userId="68978579-b604-44af-84c8-5069050481c6" providerId="ADAL" clId="{2C0B3D5F-7BC3-4886-A2B6-CBC0E77B3B1A}" dt="2023-02-15T20:37:07.705" v="1851" actId="14100"/>
          <ac:picMkLst>
            <pc:docMk/>
            <pc:sldMk cId="2629418037" sldId="496"/>
            <ac:picMk id="8" creationId="{4BDA9227-3473-42B2-8F60-9715BDAAD4D8}"/>
          </ac:picMkLst>
        </pc:picChg>
      </pc:sldChg>
      <pc:sldChg chg="setBg">
        <pc:chgData name="Iva Petrosino" userId="68978579-b604-44af-84c8-5069050481c6" providerId="ADAL" clId="{2C0B3D5F-7BC3-4886-A2B6-CBC0E77B3B1A}" dt="2023-02-15T01:27:04.080" v="430"/>
        <pc:sldMkLst>
          <pc:docMk/>
          <pc:sldMk cId="2514409367" sldId="497"/>
        </pc:sldMkLst>
      </pc:sldChg>
      <pc:sldChg chg="setBg">
        <pc:chgData name="Iva Petrosino" userId="68978579-b604-44af-84c8-5069050481c6" providerId="ADAL" clId="{2C0B3D5F-7BC3-4886-A2B6-CBC0E77B3B1A}" dt="2023-02-15T01:27:04.080" v="430"/>
        <pc:sldMkLst>
          <pc:docMk/>
          <pc:sldMk cId="4237217406" sldId="499"/>
        </pc:sldMkLst>
      </pc:sldChg>
      <pc:sldChg chg="modSp setBg">
        <pc:chgData name="Iva Petrosino" userId="68978579-b604-44af-84c8-5069050481c6" providerId="ADAL" clId="{2C0B3D5F-7BC3-4886-A2B6-CBC0E77B3B1A}" dt="2023-02-15T01:34:35.522" v="455"/>
        <pc:sldMkLst>
          <pc:docMk/>
          <pc:sldMk cId="752352359" sldId="501"/>
        </pc:sldMkLst>
        <pc:graphicFrameChg chg="mod">
          <ac:chgData name="Iva Petrosino" userId="68978579-b604-44af-84c8-5069050481c6" providerId="ADAL" clId="{2C0B3D5F-7BC3-4886-A2B6-CBC0E77B3B1A}" dt="2023-02-15T01:34:35.522" v="455"/>
          <ac:graphicFrameMkLst>
            <pc:docMk/>
            <pc:sldMk cId="752352359" sldId="501"/>
            <ac:graphicFrameMk id="9" creationId="{E46A2922-83C5-4A10-B154-412340B1D93B}"/>
          </ac:graphicFrameMkLst>
        </pc:graphicFrameChg>
      </pc:sldChg>
      <pc:sldChg chg="setBg">
        <pc:chgData name="Iva Petrosino" userId="68978579-b604-44af-84c8-5069050481c6" providerId="ADAL" clId="{2C0B3D5F-7BC3-4886-A2B6-CBC0E77B3B1A}" dt="2023-02-15T01:27:04.080" v="430"/>
        <pc:sldMkLst>
          <pc:docMk/>
          <pc:sldMk cId="428136806" sldId="502"/>
        </pc:sldMkLst>
      </pc:sldChg>
      <pc:sldChg chg="setBg">
        <pc:chgData name="Iva Petrosino" userId="68978579-b604-44af-84c8-5069050481c6" providerId="ADAL" clId="{2C0B3D5F-7BC3-4886-A2B6-CBC0E77B3B1A}" dt="2023-02-15T01:27:04.080" v="430"/>
        <pc:sldMkLst>
          <pc:docMk/>
          <pc:sldMk cId="2333447758" sldId="503"/>
        </pc:sldMkLst>
      </pc:sldChg>
      <pc:sldChg chg="modSp setBg">
        <pc:chgData name="Iva Petrosino" userId="68978579-b604-44af-84c8-5069050481c6" providerId="ADAL" clId="{2C0B3D5F-7BC3-4886-A2B6-CBC0E77B3B1A}" dt="2023-02-15T02:26:03.556" v="998" actId="207"/>
        <pc:sldMkLst>
          <pc:docMk/>
          <pc:sldMk cId="4028679123" sldId="504"/>
        </pc:sldMkLst>
        <pc:graphicFrameChg chg="mod">
          <ac:chgData name="Iva Petrosino" userId="68978579-b604-44af-84c8-5069050481c6" providerId="ADAL" clId="{2C0B3D5F-7BC3-4886-A2B6-CBC0E77B3B1A}" dt="2023-02-15T02:26:03.556" v="998" actId="207"/>
          <ac:graphicFrameMkLst>
            <pc:docMk/>
            <pc:sldMk cId="4028679123" sldId="504"/>
            <ac:graphicFrameMk id="11" creationId="{CA5A171A-A3FA-4D85-AC64-4C54F8FD2593}"/>
          </ac:graphicFrameMkLst>
        </pc:graphicFrameChg>
      </pc:sldChg>
      <pc:sldChg chg="addSp delSp modSp mod setBg">
        <pc:chgData name="Iva Petrosino" userId="68978579-b604-44af-84c8-5069050481c6" providerId="ADAL" clId="{2C0B3D5F-7BC3-4886-A2B6-CBC0E77B3B1A}" dt="2023-02-15T19:21:10.341" v="1028" actId="1076"/>
        <pc:sldMkLst>
          <pc:docMk/>
          <pc:sldMk cId="1947298837" sldId="505"/>
        </pc:sldMkLst>
        <pc:spChg chg="add del mod">
          <ac:chgData name="Iva Petrosino" userId="68978579-b604-44af-84c8-5069050481c6" providerId="ADAL" clId="{2C0B3D5F-7BC3-4886-A2B6-CBC0E77B3B1A}" dt="2023-02-15T19:21:06.329" v="1026" actId="478"/>
          <ac:spMkLst>
            <pc:docMk/>
            <pc:sldMk cId="1947298837" sldId="505"/>
            <ac:spMk id="4" creationId="{5A2BA77A-7999-099C-5CFB-72B5B593A019}"/>
          </ac:spMkLst>
        </pc:spChg>
        <pc:picChg chg="mod">
          <ac:chgData name="Iva Petrosino" userId="68978579-b604-44af-84c8-5069050481c6" providerId="ADAL" clId="{2C0B3D5F-7BC3-4886-A2B6-CBC0E77B3B1A}" dt="2023-02-15T19:21:10.341" v="1028" actId="1076"/>
          <ac:picMkLst>
            <pc:docMk/>
            <pc:sldMk cId="1947298837" sldId="505"/>
            <ac:picMk id="5" creationId="{9B3AEEBE-4799-418A-BEA4-C760256D6109}"/>
          </ac:picMkLst>
        </pc:picChg>
        <pc:picChg chg="del mod">
          <ac:chgData name="Iva Petrosino" userId="68978579-b604-44af-84c8-5069050481c6" providerId="ADAL" clId="{2C0B3D5F-7BC3-4886-A2B6-CBC0E77B3B1A}" dt="2023-02-15T19:21:04.462" v="1025" actId="478"/>
          <ac:picMkLst>
            <pc:docMk/>
            <pc:sldMk cId="1947298837" sldId="505"/>
            <ac:picMk id="9" creationId="{E5D391A5-3060-400E-85F0-3A6619CCF861}"/>
          </ac:picMkLst>
        </pc:picChg>
      </pc:sldChg>
      <pc:sldChg chg="addSp delSp modSp mod setBg">
        <pc:chgData name="Iva Petrosino" userId="68978579-b604-44af-84c8-5069050481c6" providerId="ADAL" clId="{2C0B3D5F-7BC3-4886-A2B6-CBC0E77B3B1A}" dt="2023-02-15T19:46:58.004" v="1299" actId="14734"/>
        <pc:sldMkLst>
          <pc:docMk/>
          <pc:sldMk cId="1848616678" sldId="506"/>
        </pc:sldMkLst>
        <pc:spChg chg="add del mod">
          <ac:chgData name="Iva Petrosino" userId="68978579-b604-44af-84c8-5069050481c6" providerId="ADAL" clId="{2C0B3D5F-7BC3-4886-A2B6-CBC0E77B3B1A}" dt="2023-02-15T19:46:26.643" v="1289" actId="478"/>
          <ac:spMkLst>
            <pc:docMk/>
            <pc:sldMk cId="1848616678" sldId="506"/>
            <ac:spMk id="3" creationId="{D7035876-DFE9-0138-836B-445F767A6C2B}"/>
          </ac:spMkLst>
        </pc:spChg>
        <pc:spChg chg="add mod">
          <ac:chgData name="Iva Petrosino" userId="68978579-b604-44af-84c8-5069050481c6" providerId="ADAL" clId="{2C0B3D5F-7BC3-4886-A2B6-CBC0E77B3B1A}" dt="2023-02-15T19:46:29.220" v="1291" actId="6549"/>
          <ac:spMkLst>
            <pc:docMk/>
            <pc:sldMk cId="1848616678" sldId="506"/>
            <ac:spMk id="4" creationId="{2746075A-11C8-7AA9-E14E-E9D10C1011A0}"/>
          </ac:spMkLst>
        </pc:spChg>
        <pc:spChg chg="del">
          <ac:chgData name="Iva Petrosino" userId="68978579-b604-44af-84c8-5069050481c6" providerId="ADAL" clId="{2C0B3D5F-7BC3-4886-A2B6-CBC0E77B3B1A}" dt="2023-02-15T19:46:24.500" v="1288" actId="478"/>
          <ac:spMkLst>
            <pc:docMk/>
            <pc:sldMk cId="1848616678" sldId="506"/>
            <ac:spMk id="15" creationId="{0BABDF5B-D4D2-484A-BBA6-CCD2E0F2C3F9}"/>
          </ac:spMkLst>
        </pc:spChg>
        <pc:graphicFrameChg chg="mod modGraphic">
          <ac:chgData name="Iva Petrosino" userId="68978579-b604-44af-84c8-5069050481c6" providerId="ADAL" clId="{2C0B3D5F-7BC3-4886-A2B6-CBC0E77B3B1A}" dt="2023-02-15T19:46:51.156" v="1297" actId="1076"/>
          <ac:graphicFrameMkLst>
            <pc:docMk/>
            <pc:sldMk cId="1848616678" sldId="506"/>
            <ac:graphicFrameMk id="5" creationId="{F3C59530-A462-4A95-A2FD-323368E87634}"/>
          </ac:graphicFrameMkLst>
        </pc:graphicFrameChg>
        <pc:graphicFrameChg chg="mod modGraphic">
          <ac:chgData name="Iva Petrosino" userId="68978579-b604-44af-84c8-5069050481c6" providerId="ADAL" clId="{2C0B3D5F-7BC3-4886-A2B6-CBC0E77B3B1A}" dt="2023-02-15T19:46:58.004" v="1299" actId="14734"/>
          <ac:graphicFrameMkLst>
            <pc:docMk/>
            <pc:sldMk cId="1848616678" sldId="506"/>
            <ac:graphicFrameMk id="6" creationId="{EB0BABBC-0F9A-4574-8776-E56CF8E9FBAD}"/>
          </ac:graphicFrameMkLst>
        </pc:graphicFrameChg>
      </pc:sldChg>
      <pc:sldChg chg="addSp delSp modSp mod setBg">
        <pc:chgData name="Iva Petrosino" userId="68978579-b604-44af-84c8-5069050481c6" providerId="ADAL" clId="{2C0B3D5F-7BC3-4886-A2B6-CBC0E77B3B1A}" dt="2023-02-15T19:46:35.593" v="1293"/>
        <pc:sldMkLst>
          <pc:docMk/>
          <pc:sldMk cId="4290062161" sldId="507"/>
        </pc:sldMkLst>
        <pc:spChg chg="add del mod">
          <ac:chgData name="Iva Petrosino" userId="68978579-b604-44af-84c8-5069050481c6" providerId="ADAL" clId="{2C0B3D5F-7BC3-4886-A2B6-CBC0E77B3B1A}" dt="2023-02-15T19:46:09.834" v="1285" actId="478"/>
          <ac:spMkLst>
            <pc:docMk/>
            <pc:sldMk cId="4290062161" sldId="507"/>
            <ac:spMk id="3" creationId="{050EBCFB-FBAD-17D1-B2D4-8612BDA7C4D4}"/>
          </ac:spMkLst>
        </pc:spChg>
        <pc:spChg chg="add mod">
          <ac:chgData name="Iva Petrosino" userId="68978579-b604-44af-84c8-5069050481c6" providerId="ADAL" clId="{2C0B3D5F-7BC3-4886-A2B6-CBC0E77B3B1A}" dt="2023-02-15T19:46:10.770" v="1286"/>
          <ac:spMkLst>
            <pc:docMk/>
            <pc:sldMk cId="4290062161" sldId="507"/>
            <ac:spMk id="5" creationId="{FA8ED147-1490-D69D-8AE6-B59E309C65F5}"/>
          </ac:spMkLst>
        </pc:spChg>
        <pc:spChg chg="del">
          <ac:chgData name="Iva Petrosino" userId="68978579-b604-44af-84c8-5069050481c6" providerId="ADAL" clId="{2C0B3D5F-7BC3-4886-A2B6-CBC0E77B3B1A}" dt="2023-02-15T19:46:07.062" v="1284" actId="478"/>
          <ac:spMkLst>
            <pc:docMk/>
            <pc:sldMk cId="4290062161" sldId="507"/>
            <ac:spMk id="11" creationId="{7F5A620D-10CE-45C3-BD84-A1038DFCF1EF}"/>
          </ac:spMkLst>
        </pc:spChg>
        <pc:graphicFrameChg chg="mod modGraphic">
          <ac:chgData name="Iva Petrosino" userId="68978579-b604-44af-84c8-5069050481c6" providerId="ADAL" clId="{2C0B3D5F-7BC3-4886-A2B6-CBC0E77B3B1A}" dt="2023-02-15T19:46:14.587" v="1287" actId="1076"/>
          <ac:graphicFrameMkLst>
            <pc:docMk/>
            <pc:sldMk cId="4290062161" sldId="507"/>
            <ac:graphicFrameMk id="4" creationId="{31592544-0492-4D44-BA87-031D15B3038E}"/>
          </ac:graphicFrameMkLst>
        </pc:graphicFrameChg>
      </pc:sldChg>
      <pc:sldChg chg="addSp delSp modSp new mod setBg modNotesTx">
        <pc:chgData name="Iva Petrosino" userId="68978579-b604-44af-84c8-5069050481c6" providerId="ADAL" clId="{2C0B3D5F-7BC3-4886-A2B6-CBC0E77B3B1A}" dt="2023-02-15T19:49:57.886" v="1345" actId="1076"/>
        <pc:sldMkLst>
          <pc:docMk/>
          <pc:sldMk cId="352634772" sldId="508"/>
        </pc:sldMkLst>
        <pc:spChg chg="del">
          <ac:chgData name="Iva Petrosino" userId="68978579-b604-44af-84c8-5069050481c6" providerId="ADAL" clId="{2C0B3D5F-7BC3-4886-A2B6-CBC0E77B3B1A}" dt="2023-02-14T18:10:50.268" v="46" actId="478"/>
          <ac:spMkLst>
            <pc:docMk/>
            <pc:sldMk cId="352634772" sldId="508"/>
            <ac:spMk id="2" creationId="{E45E1010-FD29-251D-3999-DD0EF75CF86C}"/>
          </ac:spMkLst>
        </pc:spChg>
        <pc:spChg chg="del">
          <ac:chgData name="Iva Petrosino" userId="68978579-b604-44af-84c8-5069050481c6" providerId="ADAL" clId="{2C0B3D5F-7BC3-4886-A2B6-CBC0E77B3B1A}" dt="2023-02-14T18:10:45.713" v="42" actId="478"/>
          <ac:spMkLst>
            <pc:docMk/>
            <pc:sldMk cId="352634772" sldId="508"/>
            <ac:spMk id="3" creationId="{C58B12D5-A66A-3EFE-9E14-736479DC7DD8}"/>
          </ac:spMkLst>
        </pc:spChg>
        <pc:spChg chg="del">
          <ac:chgData name="Iva Petrosino" userId="68978579-b604-44af-84c8-5069050481c6" providerId="ADAL" clId="{2C0B3D5F-7BC3-4886-A2B6-CBC0E77B3B1A}" dt="2023-02-14T18:10:46.753" v="43" actId="478"/>
          <ac:spMkLst>
            <pc:docMk/>
            <pc:sldMk cId="352634772" sldId="508"/>
            <ac:spMk id="4" creationId="{BC4FF0C1-EA22-450A-CB09-8B03B9BDD27A}"/>
          </ac:spMkLst>
        </pc:spChg>
        <pc:spChg chg="del">
          <ac:chgData name="Iva Petrosino" userId="68978579-b604-44af-84c8-5069050481c6" providerId="ADAL" clId="{2C0B3D5F-7BC3-4886-A2B6-CBC0E77B3B1A}" dt="2023-02-14T18:10:49.347" v="45" actId="478"/>
          <ac:spMkLst>
            <pc:docMk/>
            <pc:sldMk cId="352634772" sldId="508"/>
            <ac:spMk id="5" creationId="{F4E22DCD-6ACE-BAD6-7D32-302DC0F6242F}"/>
          </ac:spMkLst>
        </pc:spChg>
        <pc:spChg chg="del">
          <ac:chgData name="Iva Petrosino" userId="68978579-b604-44af-84c8-5069050481c6" providerId="ADAL" clId="{2C0B3D5F-7BC3-4886-A2B6-CBC0E77B3B1A}" dt="2023-02-14T18:10:48.578" v="44" actId="478"/>
          <ac:spMkLst>
            <pc:docMk/>
            <pc:sldMk cId="352634772" sldId="508"/>
            <ac:spMk id="6" creationId="{F0645299-5BDF-CCB2-4B66-F10B4925F8B7}"/>
          </ac:spMkLst>
        </pc:spChg>
        <pc:spChg chg="add del">
          <ac:chgData name="Iva Petrosino" userId="68978579-b604-44af-84c8-5069050481c6" providerId="ADAL" clId="{2C0B3D5F-7BC3-4886-A2B6-CBC0E77B3B1A}" dt="2023-02-14T18:10:55.483" v="48" actId="22"/>
          <ac:spMkLst>
            <pc:docMk/>
            <pc:sldMk cId="352634772" sldId="508"/>
            <ac:spMk id="8" creationId="{AF4E4E0A-2E6E-51ED-E0F0-3C26129D99D3}"/>
          </ac:spMkLst>
        </pc:spChg>
        <pc:spChg chg="add mod">
          <ac:chgData name="Iva Petrosino" userId="68978579-b604-44af-84c8-5069050481c6" providerId="ADAL" clId="{2C0B3D5F-7BC3-4886-A2B6-CBC0E77B3B1A}" dt="2023-02-15T19:49:57.886" v="1345" actId="1076"/>
          <ac:spMkLst>
            <pc:docMk/>
            <pc:sldMk cId="352634772" sldId="508"/>
            <ac:spMk id="9" creationId="{91CE95F6-A57C-0FA6-100F-38BDC7008E12}"/>
          </ac:spMkLst>
        </pc:spChg>
        <pc:graphicFrameChg chg="add mod modGraphic">
          <ac:chgData name="Iva Petrosino" userId="68978579-b604-44af-84c8-5069050481c6" providerId="ADAL" clId="{2C0B3D5F-7BC3-4886-A2B6-CBC0E77B3B1A}" dt="2023-02-15T19:49:54.973" v="1344" actId="1076"/>
          <ac:graphicFrameMkLst>
            <pc:docMk/>
            <pc:sldMk cId="352634772" sldId="508"/>
            <ac:graphicFrameMk id="10" creationId="{423DFABE-7136-851D-6EFC-5F16114DF306}"/>
          </ac:graphicFrameMkLst>
        </pc:graphicFrameChg>
      </pc:sldChg>
      <pc:sldChg chg="modSp mod">
        <pc:chgData name="Iva Petrosino" userId="68978579-b604-44af-84c8-5069050481c6" providerId="ADAL" clId="{2C0B3D5F-7BC3-4886-A2B6-CBC0E77B3B1A}" dt="2023-02-15T19:20:23.267" v="1022" actId="1076"/>
        <pc:sldMkLst>
          <pc:docMk/>
          <pc:sldMk cId="2559001902" sldId="509"/>
        </pc:sldMkLst>
        <pc:spChg chg="mod">
          <ac:chgData name="Iva Petrosino" userId="68978579-b604-44af-84c8-5069050481c6" providerId="ADAL" clId="{2C0B3D5F-7BC3-4886-A2B6-CBC0E77B3B1A}" dt="2023-02-15T19:20:18.518" v="1021" actId="1076"/>
          <ac:spMkLst>
            <pc:docMk/>
            <pc:sldMk cId="2559001902" sldId="509"/>
            <ac:spMk id="2" creationId="{00000000-0000-0000-0000-000000000000}"/>
          </ac:spMkLst>
        </pc:spChg>
        <pc:graphicFrameChg chg="mod">
          <ac:chgData name="Iva Petrosino" userId="68978579-b604-44af-84c8-5069050481c6" providerId="ADAL" clId="{2C0B3D5F-7BC3-4886-A2B6-CBC0E77B3B1A}" dt="2023-02-15T19:20:23.267" v="1022" actId="1076"/>
          <ac:graphicFrameMkLst>
            <pc:docMk/>
            <pc:sldMk cId="2559001902" sldId="509"/>
            <ac:graphicFrameMk id="25" creationId="{4AC05CE7-5BD7-43CC-8431-7684EFF44B4F}"/>
          </ac:graphicFrameMkLst>
        </pc:graphicFrameChg>
      </pc:sldChg>
      <pc:sldChg chg="add del">
        <pc:chgData name="Iva Petrosino" userId="68978579-b604-44af-84c8-5069050481c6" providerId="ADAL" clId="{2C0B3D5F-7BC3-4886-A2B6-CBC0E77B3B1A}" dt="2023-02-15T19:53:33.594" v="1410" actId="47"/>
        <pc:sldMkLst>
          <pc:docMk/>
          <pc:sldMk cId="1066717146" sldId="510"/>
        </pc:sldMkLst>
      </pc:sldChg>
      <pc:sldChg chg="addSp delSp modSp new mod">
        <pc:chgData name="Iva Petrosino" userId="68978579-b604-44af-84c8-5069050481c6" providerId="ADAL" clId="{2C0B3D5F-7BC3-4886-A2B6-CBC0E77B3B1A}" dt="2023-02-15T20:11:14.698" v="1510" actId="962"/>
        <pc:sldMkLst>
          <pc:docMk/>
          <pc:sldMk cId="2710510665" sldId="510"/>
        </pc:sldMkLst>
        <pc:spChg chg="mod">
          <ac:chgData name="Iva Petrosino" userId="68978579-b604-44af-84c8-5069050481c6" providerId="ADAL" clId="{2C0B3D5F-7BC3-4886-A2B6-CBC0E77B3B1A}" dt="2023-02-15T20:09:48.022" v="1506" actId="20577"/>
          <ac:spMkLst>
            <pc:docMk/>
            <pc:sldMk cId="2710510665" sldId="510"/>
            <ac:spMk id="2" creationId="{27B19CFF-0281-A6CC-C49F-1789387DD0F8}"/>
          </ac:spMkLst>
        </pc:spChg>
        <pc:spChg chg="del">
          <ac:chgData name="Iva Petrosino" userId="68978579-b604-44af-84c8-5069050481c6" providerId="ADAL" clId="{2C0B3D5F-7BC3-4886-A2B6-CBC0E77B3B1A}" dt="2023-02-15T20:09:50.279" v="1507" actId="478"/>
          <ac:spMkLst>
            <pc:docMk/>
            <pc:sldMk cId="2710510665" sldId="510"/>
            <ac:spMk id="3" creationId="{E5489CBE-948B-1BD1-6A98-D105B8326A46}"/>
          </ac:spMkLst>
        </pc:spChg>
        <pc:picChg chg="add mod">
          <ac:chgData name="Iva Petrosino" userId="68978579-b604-44af-84c8-5069050481c6" providerId="ADAL" clId="{2C0B3D5F-7BC3-4886-A2B6-CBC0E77B3B1A}" dt="2023-02-15T20:11:14.698" v="1510" actId="962"/>
          <ac:picMkLst>
            <pc:docMk/>
            <pc:sldMk cId="2710510665" sldId="510"/>
            <ac:picMk id="5" creationId="{01C5A004-988C-7996-33DF-9AB7721B3A14}"/>
          </ac:picMkLst>
        </pc:picChg>
      </pc:sldChg>
      <pc:sldChg chg="addSp modSp add mod setBg modNotesTx">
        <pc:chgData name="Iva Petrosino" userId="68978579-b604-44af-84c8-5069050481c6" providerId="ADAL" clId="{2C0B3D5F-7BC3-4886-A2B6-CBC0E77B3B1A}" dt="2023-02-15T20:34:32.053" v="1835" actId="12"/>
        <pc:sldMkLst>
          <pc:docMk/>
          <pc:sldMk cId="321250274" sldId="511"/>
        </pc:sldMkLst>
        <pc:spChg chg="mod">
          <ac:chgData name="Iva Petrosino" userId="68978579-b604-44af-84c8-5069050481c6" providerId="ADAL" clId="{2C0B3D5F-7BC3-4886-A2B6-CBC0E77B3B1A}" dt="2023-02-15T20:13:26.385" v="1546" actId="14100"/>
          <ac:spMkLst>
            <pc:docMk/>
            <pc:sldMk cId="321250274" sldId="511"/>
            <ac:spMk id="2" creationId="{27B19CFF-0281-A6CC-C49F-1789387DD0F8}"/>
          </ac:spMkLst>
        </pc:spChg>
        <pc:spChg chg="mod">
          <ac:chgData name="Iva Petrosino" userId="68978579-b604-44af-84c8-5069050481c6" providerId="ADAL" clId="{2C0B3D5F-7BC3-4886-A2B6-CBC0E77B3B1A}" dt="2023-02-15T20:21:21.988" v="1696" actId="20577"/>
          <ac:spMkLst>
            <pc:docMk/>
            <pc:sldMk cId="321250274" sldId="511"/>
            <ac:spMk id="3" creationId="{E5489CBE-948B-1BD1-6A98-D105B8326A46}"/>
          </ac:spMkLst>
        </pc:spChg>
        <pc:spChg chg="add mod">
          <ac:chgData name="Iva Petrosino" userId="68978579-b604-44af-84c8-5069050481c6" providerId="ADAL" clId="{2C0B3D5F-7BC3-4886-A2B6-CBC0E77B3B1A}" dt="2023-02-15T20:21:37.230" v="1706" actId="20577"/>
          <ac:spMkLst>
            <pc:docMk/>
            <pc:sldMk cId="321250274" sldId="511"/>
            <ac:spMk id="4" creationId="{72E7E04D-7B97-23FA-77B9-799364D90E1C}"/>
          </ac:spMkLst>
        </pc:spChg>
        <pc:spChg chg="add mod">
          <ac:chgData name="Iva Petrosino" userId="68978579-b604-44af-84c8-5069050481c6" providerId="ADAL" clId="{2C0B3D5F-7BC3-4886-A2B6-CBC0E77B3B1A}" dt="2023-02-15T20:21:55.213" v="1713" actId="20577"/>
          <ac:spMkLst>
            <pc:docMk/>
            <pc:sldMk cId="321250274" sldId="511"/>
            <ac:spMk id="5" creationId="{06DB1B27-BE93-210B-7F97-8757F66B8761}"/>
          </ac:spMkLst>
        </pc:spChg>
        <pc:grpChg chg="add mod">
          <ac:chgData name="Iva Petrosino" userId="68978579-b604-44af-84c8-5069050481c6" providerId="ADAL" clId="{2C0B3D5F-7BC3-4886-A2B6-CBC0E77B3B1A}" dt="2023-02-15T20:21:07.938" v="1688" actId="1076"/>
          <ac:grpSpMkLst>
            <pc:docMk/>
            <pc:sldMk cId="321250274" sldId="511"/>
            <ac:grpSpMk id="12" creationId="{5D9A4A25-26B4-E116-486E-737C38FEE67B}"/>
          </ac:grpSpMkLst>
        </pc:grpChg>
        <pc:grpChg chg="add mod">
          <ac:chgData name="Iva Petrosino" userId="68978579-b604-44af-84c8-5069050481c6" providerId="ADAL" clId="{2C0B3D5F-7BC3-4886-A2B6-CBC0E77B3B1A}" dt="2023-02-15T20:18:16.363" v="1683" actId="164"/>
          <ac:grpSpMkLst>
            <pc:docMk/>
            <pc:sldMk cId="321250274" sldId="511"/>
            <ac:grpSpMk id="13" creationId="{4201424C-EB8D-2A99-6F4D-B46F655503E8}"/>
          </ac:grpSpMkLst>
        </pc:grpChg>
        <pc:picChg chg="add mod">
          <ac:chgData name="Iva Petrosino" userId="68978579-b604-44af-84c8-5069050481c6" providerId="ADAL" clId="{2C0B3D5F-7BC3-4886-A2B6-CBC0E77B3B1A}" dt="2023-02-15T20:18:16.363" v="1683" actId="164"/>
          <ac:picMkLst>
            <pc:docMk/>
            <pc:sldMk cId="321250274" sldId="511"/>
            <ac:picMk id="7" creationId="{CE9D6AD7-FCBE-2E7D-9939-67DC709C4518}"/>
          </ac:picMkLst>
        </pc:picChg>
        <pc:picChg chg="add mod">
          <ac:chgData name="Iva Petrosino" userId="68978579-b604-44af-84c8-5069050481c6" providerId="ADAL" clId="{2C0B3D5F-7BC3-4886-A2B6-CBC0E77B3B1A}" dt="2023-02-15T20:18:24.574" v="1684" actId="12789"/>
          <ac:picMkLst>
            <pc:docMk/>
            <pc:sldMk cId="321250274" sldId="511"/>
            <ac:picMk id="9" creationId="{5BBC03D6-4CCB-5DC6-D9EC-5273467523A3}"/>
          </ac:picMkLst>
        </pc:picChg>
        <pc:picChg chg="add mod">
          <ac:chgData name="Iva Petrosino" userId="68978579-b604-44af-84c8-5069050481c6" providerId="ADAL" clId="{2C0B3D5F-7BC3-4886-A2B6-CBC0E77B3B1A}" dt="2023-02-15T20:18:10.804" v="1682" actId="164"/>
          <ac:picMkLst>
            <pc:docMk/>
            <pc:sldMk cId="321250274" sldId="511"/>
            <ac:picMk id="11" creationId="{67C29C03-7527-5C0F-AE09-9CE0EA6CC53A}"/>
          </ac:picMkLst>
        </pc:picChg>
      </pc:sldChg>
      <pc:sldMasterChg chg="modSp setBg modSldLayout">
        <pc:chgData name="Iva Petrosino" userId="68978579-b604-44af-84c8-5069050481c6" providerId="ADAL" clId="{2C0B3D5F-7BC3-4886-A2B6-CBC0E77B3B1A}" dt="2023-02-15T01:28:19.578" v="453" actId="2711"/>
        <pc:sldMasterMkLst>
          <pc:docMk/>
          <pc:sldMasterMk cId="796327477" sldId="2147483672"/>
        </pc:sldMasterMkLst>
        <pc:spChg chg="mod">
          <ac:chgData name="Iva Petrosino" userId="68978579-b604-44af-84c8-5069050481c6" providerId="ADAL" clId="{2C0B3D5F-7BC3-4886-A2B6-CBC0E77B3B1A}" dt="2023-02-15T01:28:13.846" v="452" actId="403"/>
          <ac:spMkLst>
            <pc:docMk/>
            <pc:sldMasterMk cId="796327477" sldId="2147483672"/>
            <ac:spMk id="2" creationId="{BC3F6010-77C4-45FE-968C-712199A58514}"/>
          </ac:spMkLst>
        </pc:spChg>
        <pc:spChg chg="mod">
          <ac:chgData name="Iva Petrosino" userId="68978579-b604-44af-84c8-5069050481c6" providerId="ADAL" clId="{2C0B3D5F-7BC3-4886-A2B6-CBC0E77B3B1A}" dt="2023-02-15T01:28:19.578" v="453" actId="2711"/>
          <ac:spMkLst>
            <pc:docMk/>
            <pc:sldMasterMk cId="796327477" sldId="2147483672"/>
            <ac:spMk id="3" creationId="{B19B1B2C-5D5F-46D9-92F5-ECDF2816A1FB}"/>
          </ac:spMkLst>
        </pc:spChg>
        <pc:sldLayoutChg chg="setBg">
          <pc:chgData name="Iva Petrosino" userId="68978579-b604-44af-84c8-5069050481c6" providerId="ADAL" clId="{2C0B3D5F-7BC3-4886-A2B6-CBC0E77B3B1A}" dt="2023-02-15T01:27:04.080" v="430"/>
          <pc:sldLayoutMkLst>
            <pc:docMk/>
            <pc:sldMasterMk cId="796327477" sldId="2147483672"/>
            <pc:sldLayoutMk cId="901973671" sldId="2147483673"/>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1448531607" sldId="2147483674"/>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3952914128" sldId="2147483675"/>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2994347979" sldId="2147483676"/>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3396743113" sldId="2147483677"/>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2971892446" sldId="2147483678"/>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1536043529" sldId="2147483679"/>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3361610161" sldId="2147483680"/>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972429839" sldId="2147483681"/>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3547668100" sldId="2147483682"/>
          </pc:sldLayoutMkLst>
        </pc:sldLayoutChg>
        <pc:sldLayoutChg chg="setBg">
          <pc:chgData name="Iva Petrosino" userId="68978579-b604-44af-84c8-5069050481c6" providerId="ADAL" clId="{2C0B3D5F-7BC3-4886-A2B6-CBC0E77B3B1A}" dt="2023-02-15T01:27:04.080" v="430"/>
          <pc:sldLayoutMkLst>
            <pc:docMk/>
            <pc:sldMasterMk cId="796327477" sldId="2147483672"/>
            <pc:sldLayoutMk cId="517474406" sldId="2147483683"/>
          </pc:sldLayoutMkLst>
        </pc:sldLayoutChg>
      </pc:sldMasterChg>
      <pc:sldMasterChg chg="modSp mod setBg modSldLayout">
        <pc:chgData name="Iva Petrosino" userId="68978579-b604-44af-84c8-5069050481c6" providerId="ADAL" clId="{2C0B3D5F-7BC3-4886-A2B6-CBC0E77B3B1A}" dt="2023-02-15T01:35:26.848" v="456" actId="6013"/>
        <pc:sldMasterMkLst>
          <pc:docMk/>
          <pc:sldMasterMk cId="4040492122" sldId="2147483684"/>
        </pc:sldMasterMkLst>
        <pc:spChg chg="mod">
          <ac:chgData name="Iva Petrosino" userId="68978579-b604-44af-84c8-5069050481c6" providerId="ADAL" clId="{2C0B3D5F-7BC3-4886-A2B6-CBC0E77B3B1A}" dt="2023-02-15T01:27:21.427" v="438" actId="403"/>
          <ac:spMkLst>
            <pc:docMk/>
            <pc:sldMasterMk cId="4040492122" sldId="2147483684"/>
            <ac:spMk id="2" creationId="{00000000-0000-0000-0000-000000000000}"/>
          </ac:spMkLst>
        </pc:spChg>
        <pc:spChg chg="mod">
          <ac:chgData name="Iva Petrosino" userId="68978579-b604-44af-84c8-5069050481c6" providerId="ADAL" clId="{2C0B3D5F-7BC3-4886-A2B6-CBC0E77B3B1A}" dt="2023-02-15T01:27:40.356" v="444" actId="207"/>
          <ac:spMkLst>
            <pc:docMk/>
            <pc:sldMasterMk cId="4040492122" sldId="2147483684"/>
            <ac:spMk id="3" creationId="{00000000-0000-0000-0000-000000000000}"/>
          </ac:spMkLst>
        </pc:spChg>
        <pc:sldLayoutChg chg="setBg">
          <pc:chgData name="Iva Petrosino" userId="68978579-b604-44af-84c8-5069050481c6" providerId="ADAL" clId="{2C0B3D5F-7BC3-4886-A2B6-CBC0E77B3B1A}" dt="2023-02-15T01:27:04.080" v="430"/>
          <pc:sldLayoutMkLst>
            <pc:docMk/>
            <pc:sldMasterMk cId="4040492122" sldId="2147483648"/>
            <pc:sldLayoutMk cId="1107796857" sldId="2147483649"/>
          </pc:sldLayoutMkLst>
        </pc:sldLayoutChg>
        <pc:sldLayoutChg chg="modSp setBg">
          <pc:chgData name="Iva Petrosino" userId="68978579-b604-44af-84c8-5069050481c6" providerId="ADAL" clId="{2C0B3D5F-7BC3-4886-A2B6-CBC0E77B3B1A}" dt="2023-02-15T01:27:04.080" v="430"/>
          <pc:sldLayoutMkLst>
            <pc:docMk/>
            <pc:sldMasterMk cId="4040492122" sldId="2147483648"/>
            <pc:sldLayoutMk cId="3501777108" sldId="2147483650"/>
          </pc:sldLayoutMkLst>
          <pc:spChg chg="mod">
            <ac:chgData name="Iva Petrosino" userId="68978579-b604-44af-84c8-5069050481c6" providerId="ADAL" clId="{2C0B3D5F-7BC3-4886-A2B6-CBC0E77B3B1A}" dt="2023-02-15T01:26:34.406" v="420" actId="403"/>
            <ac:spMkLst>
              <pc:docMk/>
              <pc:sldMasterMk cId="4040492122" sldId="2147483648"/>
              <pc:sldLayoutMk cId="3501777108" sldId="2147483650"/>
              <ac:spMk id="2" creationId="{00000000-0000-0000-0000-000000000000}"/>
            </ac:spMkLst>
          </pc:spChg>
          <pc:spChg chg="mod">
            <ac:chgData name="Iva Petrosino" userId="68978579-b604-44af-84c8-5069050481c6" providerId="ADAL" clId="{2C0B3D5F-7BC3-4886-A2B6-CBC0E77B3B1A}" dt="2023-02-15T01:26:44.097" v="422" actId="113"/>
            <ac:spMkLst>
              <pc:docMk/>
              <pc:sldMasterMk cId="4040492122" sldId="2147483648"/>
              <pc:sldLayoutMk cId="3501777108" sldId="2147483650"/>
              <ac:spMk id="3" creationId="{00000000-0000-0000-0000-000000000000}"/>
            </ac:spMkLst>
          </pc:spChg>
        </pc:sldLayoutChg>
        <pc:sldLayoutChg chg="setBg">
          <pc:chgData name="Iva Petrosino" userId="68978579-b604-44af-84c8-5069050481c6" providerId="ADAL" clId="{2C0B3D5F-7BC3-4886-A2B6-CBC0E77B3B1A}" dt="2023-02-15T01:27:04.080" v="430"/>
          <pc:sldLayoutMkLst>
            <pc:docMk/>
            <pc:sldMasterMk cId="4040492122" sldId="2147483648"/>
            <pc:sldLayoutMk cId="3625106626" sldId="2147483651"/>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4279380866" sldId="2147483652"/>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2063536517" sldId="2147483653"/>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23113627" sldId="2147483654"/>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2919846189" sldId="2147483655"/>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3807225443" sldId="2147483656"/>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401973493" sldId="2147483657"/>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2270354832" sldId="2147483658"/>
          </pc:sldLayoutMkLst>
        </pc:sldLayoutChg>
        <pc:sldLayoutChg chg="setBg">
          <pc:chgData name="Iva Petrosino" userId="68978579-b604-44af-84c8-5069050481c6" providerId="ADAL" clId="{2C0B3D5F-7BC3-4886-A2B6-CBC0E77B3B1A}" dt="2023-02-15T01:27:04.080" v="430"/>
          <pc:sldLayoutMkLst>
            <pc:docMk/>
            <pc:sldMasterMk cId="4040492122" sldId="2147483648"/>
            <pc:sldLayoutMk cId="1485781587" sldId="2147483659"/>
          </pc:sldLayoutMkLst>
        </pc:sldLayoutChg>
      </pc:sldMasterChg>
    </pc:docChg>
  </pc:docChgLst>
  <pc:docChgLst>
    <pc:chgData name="Mitchell Ball" userId="eec85cbd-8a3b-4713-a927-0ef9674b5c24" providerId="ADAL" clId="{BF019E74-21D7-4A36-818E-5F1F701739B1}"/>
    <pc:docChg chg="modSld">
      <pc:chgData name="Mitchell Ball" userId="eec85cbd-8a3b-4713-a927-0ef9674b5c24" providerId="ADAL" clId="{BF019E74-21D7-4A36-818E-5F1F701739B1}" dt="2022-03-14T21:44:37.978" v="2" actId="207"/>
      <pc:docMkLst>
        <pc:docMk/>
      </pc:docMkLst>
      <pc:sldChg chg="modSp mod">
        <pc:chgData name="Mitchell Ball" userId="eec85cbd-8a3b-4713-a927-0ef9674b5c24" providerId="ADAL" clId="{BF019E74-21D7-4A36-818E-5F1F701739B1}" dt="2022-03-14T21:44:37.978" v="2" actId="207"/>
        <pc:sldMkLst>
          <pc:docMk/>
          <pc:sldMk cId="4182473986" sldId="435"/>
        </pc:sldMkLst>
        <pc:spChg chg="mod">
          <ac:chgData name="Mitchell Ball" userId="eec85cbd-8a3b-4713-a927-0ef9674b5c24" providerId="ADAL" clId="{BF019E74-21D7-4A36-818E-5F1F701739B1}" dt="2022-03-14T21:44:37.978" v="2" actId="207"/>
          <ac:spMkLst>
            <pc:docMk/>
            <pc:sldMk cId="4182473986" sldId="435"/>
            <ac:spMk id="8" creationId="{AAF3CAB4-6532-43B2-89E6-3DDE9CDD9092}"/>
          </ac:spMkLst>
        </pc:spChg>
      </pc:sldChg>
    </pc:docChg>
  </pc:docChgLst>
  <pc:docChgLst>
    <pc:chgData name="Lamb, Anna" userId="S::amlamb@gateschili.org::c1fcc003-dcb1-404f-a2bb-b6929ae64666" providerId="AD" clId="Web-{0C2E8E3B-07BD-FBA5-59BE-2D719A81F949}"/>
    <pc:docChg chg="modSld">
      <pc:chgData name="Lamb, Anna" userId="S::amlamb@gateschili.org::c1fcc003-dcb1-404f-a2bb-b6929ae64666" providerId="AD" clId="Web-{0C2E8E3B-07BD-FBA5-59BE-2D719A81F949}" dt="2024-03-07T13:22:47.087" v="4" actId="20577"/>
      <pc:docMkLst>
        <pc:docMk/>
      </pc:docMkLst>
      <pc:sldChg chg="modSp modCm">
        <pc:chgData name="Lamb, Anna" userId="S::amlamb@gateschili.org::c1fcc003-dcb1-404f-a2bb-b6929ae64666" providerId="AD" clId="Web-{0C2E8E3B-07BD-FBA5-59BE-2D719A81F949}" dt="2024-03-07T13:22:47.087" v="4" actId="20577"/>
        <pc:sldMkLst>
          <pc:docMk/>
          <pc:sldMk cId="3179679837" sldId="456"/>
        </pc:sldMkLst>
        <pc:spChg chg="mod">
          <ac:chgData name="Lamb, Anna" userId="S::amlamb@gateschili.org::c1fcc003-dcb1-404f-a2bb-b6929ae64666" providerId="AD" clId="Web-{0C2E8E3B-07BD-FBA5-59BE-2D719A81F949}" dt="2024-03-07T13:22:47.087" v="4" actId="20577"/>
          <ac:spMkLst>
            <pc:docMk/>
            <pc:sldMk cId="3179679837" sldId="456"/>
            <ac:spMk id="4099" creationId="{00000000-0000-0000-0000-000000000000}"/>
          </ac:spMkLst>
        </pc:spChg>
        <pc:extLst>
          <p:ext xmlns:p="http://schemas.openxmlformats.org/presentationml/2006/main" uri="{D6D511B9-2390-475A-947B-AFAB55BFBCF1}">
            <pc226:cmChg xmlns:pc226="http://schemas.microsoft.com/office/powerpoint/2022/06/main/command" chg="">
              <pc226:chgData name="Lamb, Anna" userId="S::amlamb@gateschili.org::c1fcc003-dcb1-404f-a2bb-b6929ae64666" providerId="AD" clId="Web-{0C2E8E3B-07BD-FBA5-59BE-2D719A81F949}" dt="2024-03-07T13:22:40.524" v="3"/>
              <pc2:cmMkLst xmlns:pc2="http://schemas.microsoft.com/office/powerpoint/2019/9/main/command">
                <pc:docMk/>
                <pc:sldMk cId="3179679837" sldId="456"/>
                <pc2:cmMk id="{9C0E9D00-243E-4C7E-B76E-517EE04BF44A}"/>
              </pc2:cmMkLst>
              <pc226:cmRplyChg chg="add">
                <pc226:chgData name="Lamb, Anna" userId="S::amlamb@gateschili.org::c1fcc003-dcb1-404f-a2bb-b6929ae64666" providerId="AD" clId="Web-{0C2E8E3B-07BD-FBA5-59BE-2D719A81F949}" dt="2024-03-07T13:22:40.524" v="3"/>
                <pc2:cmRplyMkLst xmlns:pc2="http://schemas.microsoft.com/office/powerpoint/2019/9/main/command">
                  <pc:docMk/>
                  <pc:sldMk cId="3179679837" sldId="456"/>
                  <pc2:cmMk id="{9C0E9D00-243E-4C7E-B76E-517EE04BF44A}"/>
                  <pc2:cmRplyMk id="{1A9136AB-D3D4-48E1-8D1D-4E37B4C3EF75}"/>
                </pc2:cmRplyMkLst>
              </pc226:cmRplyChg>
            </pc226:cmChg>
          </p:ext>
        </pc:extLst>
      </pc:sldChg>
    </pc:docChg>
  </pc:docChgLst>
  <pc:docChgLst>
    <pc:chgData name="Lamb, Anna" userId="S::amlamb@gateschili.org::c1fcc003-dcb1-404f-a2bb-b6929ae64666" providerId="AD" clId="Web-{FBFC8427-5A7B-4591-84FC-3F38A78CA75C}"/>
    <pc:docChg chg="modSld">
      <pc:chgData name="Lamb, Anna" userId="S::amlamb@gateschili.org::c1fcc003-dcb1-404f-a2bb-b6929ae64666" providerId="AD" clId="Web-{FBFC8427-5A7B-4591-84FC-3F38A78CA75C}" dt="2023-02-13T18:20:14.653" v="26" actId="1076"/>
      <pc:docMkLst>
        <pc:docMk/>
      </pc:docMkLst>
      <pc:sldChg chg="modSp">
        <pc:chgData name="Lamb, Anna" userId="S::amlamb@gateschili.org::c1fcc003-dcb1-404f-a2bb-b6929ae64666" providerId="AD" clId="Web-{FBFC8427-5A7B-4591-84FC-3F38A78CA75C}" dt="2023-02-13T18:20:14.653" v="26" actId="1076"/>
        <pc:sldMkLst>
          <pc:docMk/>
          <pc:sldMk cId="878374386" sldId="360"/>
        </pc:sldMkLst>
        <pc:spChg chg="mod">
          <ac:chgData name="Lamb, Anna" userId="S::amlamb@gateschili.org::c1fcc003-dcb1-404f-a2bb-b6929ae64666" providerId="AD" clId="Web-{FBFC8427-5A7B-4591-84FC-3F38A78CA75C}" dt="2023-02-13T18:16:02.606" v="2" actId="20577"/>
          <ac:spMkLst>
            <pc:docMk/>
            <pc:sldMk cId="878374386" sldId="360"/>
            <ac:spMk id="25" creationId="{6BAE861C-88E6-41DD-BB55-B972B6C3A3F5}"/>
          </ac:spMkLst>
        </pc:spChg>
        <pc:spChg chg="mod">
          <ac:chgData name="Lamb, Anna" userId="S::amlamb@gateschili.org::c1fcc003-dcb1-404f-a2bb-b6929ae64666" providerId="AD" clId="Web-{FBFC8427-5A7B-4591-84FC-3F38A78CA75C}" dt="2023-02-13T18:20:09.075" v="25" actId="1076"/>
          <ac:spMkLst>
            <pc:docMk/>
            <pc:sldMk cId="878374386" sldId="360"/>
            <ac:spMk id="26" creationId="{0E79FAA8-3DD2-4D0B-8E04-534A879A669C}"/>
          </ac:spMkLst>
        </pc:spChg>
        <pc:spChg chg="mod">
          <ac:chgData name="Lamb, Anna" userId="S::amlamb@gateschili.org::c1fcc003-dcb1-404f-a2bb-b6929ae64666" providerId="AD" clId="Web-{FBFC8427-5A7B-4591-84FC-3F38A78CA75C}" dt="2023-02-13T18:17:34.190" v="17" actId="1076"/>
          <ac:spMkLst>
            <pc:docMk/>
            <pc:sldMk cId="878374386" sldId="360"/>
            <ac:spMk id="28" creationId="{CD795FAC-B7B1-4263-B7BE-984AFB355487}"/>
          </ac:spMkLst>
        </pc:spChg>
        <pc:spChg chg="mod">
          <ac:chgData name="Lamb, Anna" userId="S::amlamb@gateschili.org::c1fcc003-dcb1-404f-a2bb-b6929ae64666" providerId="AD" clId="Web-{FBFC8427-5A7B-4591-84FC-3F38A78CA75C}" dt="2023-02-13T18:20:14.653" v="26" actId="1076"/>
          <ac:spMkLst>
            <pc:docMk/>
            <pc:sldMk cId="878374386" sldId="360"/>
            <ac:spMk id="29" creationId="{4E7169C4-1A4C-438B-B3E8-A7B16C4ECAA9}"/>
          </ac:spMkLst>
        </pc:spChg>
        <pc:spChg chg="mod">
          <ac:chgData name="Lamb, Anna" userId="S::amlamb@gateschili.org::c1fcc003-dcb1-404f-a2bb-b6929ae64666" providerId="AD" clId="Web-{FBFC8427-5A7B-4591-84FC-3F38A78CA75C}" dt="2023-02-13T18:17:24.221" v="15" actId="1076"/>
          <ac:spMkLst>
            <pc:docMk/>
            <pc:sldMk cId="878374386" sldId="360"/>
            <ac:spMk id="39" creationId="{50DD0B8A-BEEA-4CAA-A85F-15B2959A3360}"/>
          </ac:spMkLst>
        </pc:spChg>
        <pc:spChg chg="mod">
          <ac:chgData name="Lamb, Anna" userId="S::amlamb@gateschili.org::c1fcc003-dcb1-404f-a2bb-b6929ae64666" providerId="AD" clId="Web-{FBFC8427-5A7B-4591-84FC-3F38A78CA75C}" dt="2023-02-13T18:16:30.030" v="6" actId="20577"/>
          <ac:spMkLst>
            <pc:docMk/>
            <pc:sldMk cId="878374386" sldId="360"/>
            <ac:spMk id="40" creationId="{BE20B49E-5A15-4CDD-9C77-951E13B1C97E}"/>
          </ac:spMkLst>
        </pc:spChg>
        <pc:spChg chg="mod">
          <ac:chgData name="Lamb, Anna" userId="S::amlamb@gateschili.org::c1fcc003-dcb1-404f-a2bb-b6929ae64666" providerId="AD" clId="Web-{FBFC8427-5A7B-4591-84FC-3F38A78CA75C}" dt="2023-02-13T18:17:15.517" v="13" actId="20577"/>
          <ac:spMkLst>
            <pc:docMk/>
            <pc:sldMk cId="878374386" sldId="360"/>
            <ac:spMk id="42" creationId="{AF178D01-1FDE-4865-A4E5-BEC311F8731A}"/>
          </ac:spMkLst>
        </pc:spChg>
      </pc:sldChg>
    </pc:docChg>
  </pc:docChgLst>
  <pc:docChgLst>
    <pc:chgData name="Petrosino, Iva" userId="S::irpetrosino@gateschili.org::68978579-b604-44af-84c8-5069050481c6" providerId="AD" clId="Web-{DF3FD404-A71A-ABDE-390E-7E52E0EA68A8}"/>
    <pc:docChg chg="modSld">
      <pc:chgData name="Petrosino, Iva" userId="S::irpetrosino@gateschili.org::68978579-b604-44af-84c8-5069050481c6" providerId="AD" clId="Web-{DF3FD404-A71A-ABDE-390E-7E52E0EA68A8}" dt="2024-03-07T14:00:51.858" v="3"/>
      <pc:docMkLst>
        <pc:docMk/>
      </pc:docMkLst>
      <pc:sldChg chg="delSp modSp modCm">
        <pc:chgData name="Petrosino, Iva" userId="S::irpetrosino@gateschili.org::68978579-b604-44af-84c8-5069050481c6" providerId="AD" clId="Web-{DF3FD404-A71A-ABDE-390E-7E52E0EA68A8}" dt="2024-03-07T14:00:51.858" v="3"/>
        <pc:sldMkLst>
          <pc:docMk/>
          <pc:sldMk cId="2333447758" sldId="503"/>
        </pc:sldMkLst>
        <pc:picChg chg="del mod">
          <ac:chgData name="Petrosino, Iva" userId="S::irpetrosino@gateschili.org::68978579-b604-44af-84c8-5069050481c6" providerId="AD" clId="Web-{DF3FD404-A71A-ABDE-390E-7E52E0EA68A8}" dt="2024-03-07T14:00:51.858" v="3"/>
          <ac:picMkLst>
            <pc:docMk/>
            <pc:sldMk cId="2333447758" sldId="503"/>
            <ac:picMk id="16" creationId="{32FE3F9B-2819-456A-8C53-875EC11E576D}"/>
          </ac:picMkLst>
        </pc:picChg>
        <pc:extLst>
          <p:ext xmlns:p="http://schemas.openxmlformats.org/presentationml/2006/main" uri="{D6D511B9-2390-475A-947B-AFAB55BFBCF1}">
            <pc226:cmChg xmlns:pc226="http://schemas.microsoft.com/office/powerpoint/2022/06/main/command" chg="">
              <pc226:chgData name="Petrosino, Iva" userId="S::irpetrosino@gateschili.org::68978579-b604-44af-84c8-5069050481c6" providerId="AD" clId="Web-{DF3FD404-A71A-ABDE-390E-7E52E0EA68A8}" dt="2024-03-07T14:00:46.060" v="2"/>
              <pc2:cmMkLst xmlns:pc2="http://schemas.microsoft.com/office/powerpoint/2019/9/main/command">
                <pc:docMk/>
                <pc:sldMk cId="2333447758" sldId="503"/>
                <pc2:cmMk id="{4A7FD0C8-1B67-4D10-A02C-F164CF0FB6AD}"/>
              </pc2:cmMkLst>
              <pc226:cmRplyChg chg="add">
                <pc226:chgData name="Petrosino, Iva" userId="S::irpetrosino@gateschili.org::68978579-b604-44af-84c8-5069050481c6" providerId="AD" clId="Web-{DF3FD404-A71A-ABDE-390E-7E52E0EA68A8}" dt="2024-03-07T14:00:46.060" v="2"/>
                <pc2:cmRplyMkLst xmlns:pc2="http://schemas.microsoft.com/office/powerpoint/2019/9/main/command">
                  <pc:docMk/>
                  <pc:sldMk cId="2333447758" sldId="503"/>
                  <pc2:cmMk id="{4A7FD0C8-1B67-4D10-A02C-F164CF0FB6AD}"/>
                  <pc2:cmRplyMk id="{ED6052DE-8283-4797-B782-28B8BBF20E7D}"/>
                </pc2:cmRplyMkLst>
              </pc226:cmRplyChg>
            </pc226:cmChg>
          </p:ext>
        </pc:extLst>
      </pc:sldChg>
    </pc:docChg>
  </pc:docChgLst>
  <pc:docChgLst>
    <pc:chgData name="Lamb, Anna" userId="S::amlamb@gateschili.org::c1fcc003-dcb1-404f-a2bb-b6929ae64666" providerId="AD" clId="Web-{6A7315A5-625D-4616-BE8B-0DDBE51174A8}"/>
    <pc:docChg chg="delSld modSld">
      <pc:chgData name="Lamb, Anna" userId="S::amlamb@gateschili.org::c1fcc003-dcb1-404f-a2bb-b6929ae64666" providerId="AD" clId="Web-{6A7315A5-625D-4616-BE8B-0DDBE51174A8}" dt="2023-02-09T19:27:30.836" v="33"/>
      <pc:docMkLst>
        <pc:docMk/>
      </pc:docMkLst>
      <pc:sldChg chg="modSp addCm">
        <pc:chgData name="Lamb, Anna" userId="S::amlamb@gateschili.org::c1fcc003-dcb1-404f-a2bb-b6929ae64666" providerId="AD" clId="Web-{6A7315A5-625D-4616-BE8B-0DDBE51174A8}" dt="2023-02-09T18:16:24.223" v="32"/>
        <pc:sldMkLst>
          <pc:docMk/>
          <pc:sldMk cId="878374386" sldId="360"/>
        </pc:sldMkLst>
        <pc:spChg chg="mod">
          <ac:chgData name="Lamb, Anna" userId="S::amlamb@gateschili.org::c1fcc003-dcb1-404f-a2bb-b6929ae64666" providerId="AD" clId="Web-{6A7315A5-625D-4616-BE8B-0DDBE51174A8}" dt="2023-02-09T18:12:30.232" v="21" actId="20577"/>
          <ac:spMkLst>
            <pc:docMk/>
            <pc:sldMk cId="878374386" sldId="360"/>
            <ac:spMk id="25" creationId="{6BAE861C-88E6-41DD-BB55-B972B6C3A3F5}"/>
          </ac:spMkLst>
        </pc:spChg>
        <pc:spChg chg="mod">
          <ac:chgData name="Lamb, Anna" userId="S::amlamb@gateschili.org::c1fcc003-dcb1-404f-a2bb-b6929ae64666" providerId="AD" clId="Web-{6A7315A5-625D-4616-BE8B-0DDBE51174A8}" dt="2023-02-09T18:14:26.892" v="31" actId="1076"/>
          <ac:spMkLst>
            <pc:docMk/>
            <pc:sldMk cId="878374386" sldId="360"/>
            <ac:spMk id="28" creationId="{CD795FAC-B7B1-4263-B7BE-984AFB355487}"/>
          </ac:spMkLst>
        </pc:spChg>
        <pc:spChg chg="mod">
          <ac:chgData name="Lamb, Anna" userId="S::amlamb@gateschili.org::c1fcc003-dcb1-404f-a2bb-b6929ae64666" providerId="AD" clId="Web-{6A7315A5-625D-4616-BE8B-0DDBE51174A8}" dt="2023-02-09T18:11:46.653" v="16" actId="20577"/>
          <ac:spMkLst>
            <pc:docMk/>
            <pc:sldMk cId="878374386" sldId="360"/>
            <ac:spMk id="29" creationId="{4E7169C4-1A4C-438B-B3E8-A7B16C4ECAA9}"/>
          </ac:spMkLst>
        </pc:spChg>
        <pc:spChg chg="mod">
          <ac:chgData name="Lamb, Anna" userId="S::amlamb@gateschili.org::c1fcc003-dcb1-404f-a2bb-b6929ae64666" providerId="AD" clId="Web-{6A7315A5-625D-4616-BE8B-0DDBE51174A8}" dt="2023-02-09T18:14:25.173" v="30" actId="1076"/>
          <ac:spMkLst>
            <pc:docMk/>
            <pc:sldMk cId="878374386" sldId="360"/>
            <ac:spMk id="39" creationId="{50DD0B8A-BEEA-4CAA-A85F-15B2959A3360}"/>
          </ac:spMkLst>
        </pc:spChg>
        <pc:spChg chg="mod">
          <ac:chgData name="Lamb, Anna" userId="S::amlamb@gateschili.org::c1fcc003-dcb1-404f-a2bb-b6929ae64666" providerId="AD" clId="Web-{6A7315A5-625D-4616-BE8B-0DDBE51174A8}" dt="2023-02-09T18:13:21.577" v="23" actId="20577"/>
          <ac:spMkLst>
            <pc:docMk/>
            <pc:sldMk cId="878374386" sldId="360"/>
            <ac:spMk id="40" creationId="{BE20B49E-5A15-4CDD-9C77-951E13B1C97E}"/>
          </ac:spMkLst>
        </pc:spChg>
        <pc:spChg chg="mod">
          <ac:chgData name="Lamb, Anna" userId="S::amlamb@gateschili.org::c1fcc003-dcb1-404f-a2bb-b6929ae64666" providerId="AD" clId="Web-{6A7315A5-625D-4616-BE8B-0DDBE51174A8}" dt="2023-02-09T18:11:07.011" v="9" actId="20577"/>
          <ac:spMkLst>
            <pc:docMk/>
            <pc:sldMk cId="878374386" sldId="360"/>
            <ac:spMk id="41" creationId="{FA413168-2F4E-42A4-AED5-3F2083F3D42F}"/>
          </ac:spMkLst>
        </pc:spChg>
        <pc:spChg chg="mod">
          <ac:chgData name="Lamb, Anna" userId="S::amlamb@gateschili.org::c1fcc003-dcb1-404f-a2bb-b6929ae64666" providerId="AD" clId="Web-{6A7315A5-625D-4616-BE8B-0DDBE51174A8}" dt="2023-02-09T18:10:47.792" v="5" actId="20577"/>
          <ac:spMkLst>
            <pc:docMk/>
            <pc:sldMk cId="878374386" sldId="360"/>
            <ac:spMk id="42" creationId="{AF178D01-1FDE-4865-A4E5-BEC311F8731A}"/>
          </ac:spMkLst>
        </pc:spChg>
      </pc:sldChg>
      <pc:sldChg chg="del">
        <pc:chgData name="Lamb, Anna" userId="S::amlamb@gateschili.org::c1fcc003-dcb1-404f-a2bb-b6929ae64666" providerId="AD" clId="Web-{6A7315A5-625D-4616-BE8B-0DDBE51174A8}" dt="2023-02-09T19:27:30.836" v="33"/>
        <pc:sldMkLst>
          <pc:docMk/>
          <pc:sldMk cId="2226861251" sldId="457"/>
        </pc:sldMkLst>
      </pc:sldChg>
    </pc:docChg>
  </pc:docChgLst>
  <pc:docChgLst>
    <pc:chgData name="Petrosino, Iva" userId="68978579-b604-44af-84c8-5069050481c6" providerId="ADAL" clId="{32E0FD1E-537D-4CE6-8461-C41544E437DB}"/>
    <pc:docChg chg="undo redo custSel modSld sldOrd">
      <pc:chgData name="Petrosino, Iva" userId="68978579-b604-44af-84c8-5069050481c6" providerId="ADAL" clId="{32E0FD1E-537D-4CE6-8461-C41544E437DB}" dt="2024-03-05T00:29:46.839" v="471" actId="1440"/>
      <pc:docMkLst>
        <pc:docMk/>
      </pc:docMkLst>
      <pc:sldChg chg="modSp mod">
        <pc:chgData name="Petrosino, Iva" userId="68978579-b604-44af-84c8-5069050481c6" providerId="ADAL" clId="{32E0FD1E-537D-4CE6-8461-C41544E437DB}" dt="2024-03-04T23:59:53.623" v="83" actId="20577"/>
        <pc:sldMkLst>
          <pc:docMk/>
          <pc:sldMk cId="2373807412" sldId="260"/>
        </pc:sldMkLst>
        <pc:spChg chg="mod">
          <ac:chgData name="Petrosino, Iva" userId="68978579-b604-44af-84c8-5069050481c6" providerId="ADAL" clId="{32E0FD1E-537D-4CE6-8461-C41544E437DB}" dt="2024-03-04T23:59:53.623" v="83" actId="20577"/>
          <ac:spMkLst>
            <pc:docMk/>
            <pc:sldMk cId="2373807412" sldId="260"/>
            <ac:spMk id="3" creationId="{00000000-0000-0000-0000-000000000000}"/>
          </ac:spMkLst>
        </pc:spChg>
      </pc:sldChg>
      <pc:sldChg chg="modSp mod">
        <pc:chgData name="Petrosino, Iva" userId="68978579-b604-44af-84c8-5069050481c6" providerId="ADAL" clId="{32E0FD1E-537D-4CE6-8461-C41544E437DB}" dt="2024-03-05T00:29:25.558" v="470" actId="14100"/>
        <pc:sldMkLst>
          <pc:docMk/>
          <pc:sldMk cId="1432300410" sldId="261"/>
        </pc:sldMkLst>
        <pc:spChg chg="mod">
          <ac:chgData name="Petrosino, Iva" userId="68978579-b604-44af-84c8-5069050481c6" providerId="ADAL" clId="{32E0FD1E-537D-4CE6-8461-C41544E437DB}" dt="2024-03-05T00:29:25.558" v="470" actId="14100"/>
          <ac:spMkLst>
            <pc:docMk/>
            <pc:sldMk cId="1432300410" sldId="261"/>
            <ac:spMk id="2" creationId="{00000000-0000-0000-0000-000000000000}"/>
          </ac:spMkLst>
        </pc:spChg>
      </pc:sldChg>
      <pc:sldChg chg="modSp mod">
        <pc:chgData name="Petrosino, Iva" userId="68978579-b604-44af-84c8-5069050481c6" providerId="ADAL" clId="{32E0FD1E-537D-4CE6-8461-C41544E437DB}" dt="2024-03-05T00:21:18.081" v="468" actId="166"/>
        <pc:sldMkLst>
          <pc:docMk/>
          <pc:sldMk cId="920888955" sldId="266"/>
        </pc:sldMkLst>
        <pc:spChg chg="mod">
          <ac:chgData name="Petrosino, Iva" userId="68978579-b604-44af-84c8-5069050481c6" providerId="ADAL" clId="{32E0FD1E-537D-4CE6-8461-C41544E437DB}" dt="2024-03-05T00:05:16.295" v="184" actId="20577"/>
          <ac:spMkLst>
            <pc:docMk/>
            <pc:sldMk cId="920888955" sldId="266"/>
            <ac:spMk id="3" creationId="{00000000-0000-0000-0000-000000000000}"/>
          </ac:spMkLst>
        </pc:spChg>
        <pc:picChg chg="mod ord">
          <ac:chgData name="Petrosino, Iva" userId="68978579-b604-44af-84c8-5069050481c6" providerId="ADAL" clId="{32E0FD1E-537D-4CE6-8461-C41544E437DB}" dt="2024-03-05T00:21:18.081" v="468" actId="166"/>
          <ac:picMkLst>
            <pc:docMk/>
            <pc:sldMk cId="920888955" sldId="266"/>
            <ac:picMk id="8" creationId="{C17969BB-AB03-995A-45C9-4722C8B6D0AD}"/>
          </ac:picMkLst>
        </pc:picChg>
      </pc:sldChg>
      <pc:sldChg chg="modSp mod">
        <pc:chgData name="Petrosino, Iva" userId="68978579-b604-44af-84c8-5069050481c6" providerId="ADAL" clId="{32E0FD1E-537D-4CE6-8461-C41544E437DB}" dt="2024-03-04T23:58:49.810" v="56"/>
        <pc:sldMkLst>
          <pc:docMk/>
          <pc:sldMk cId="1792731222" sldId="269"/>
        </pc:sldMkLst>
        <pc:spChg chg="mod">
          <ac:chgData name="Petrosino, Iva" userId="68978579-b604-44af-84c8-5069050481c6" providerId="ADAL" clId="{32E0FD1E-537D-4CE6-8461-C41544E437DB}" dt="2024-03-04T23:58:42.965" v="55" actId="6549"/>
          <ac:spMkLst>
            <pc:docMk/>
            <pc:sldMk cId="1792731222" sldId="269"/>
            <ac:spMk id="6" creationId="{0D227DDD-F8FD-4859-BE84-97187DCFD840}"/>
          </ac:spMkLst>
        </pc:spChg>
        <pc:graphicFrameChg chg="mod">
          <ac:chgData name="Petrosino, Iva" userId="68978579-b604-44af-84c8-5069050481c6" providerId="ADAL" clId="{32E0FD1E-537D-4CE6-8461-C41544E437DB}" dt="2024-03-04T23:58:49.810" v="56"/>
          <ac:graphicFrameMkLst>
            <pc:docMk/>
            <pc:sldMk cId="1792731222" sldId="269"/>
            <ac:graphicFrameMk id="17" creationId="{D3DD6C72-5618-4618-A38B-28AC13A6EBCC}"/>
          </ac:graphicFrameMkLst>
        </pc:graphicFrameChg>
      </pc:sldChg>
      <pc:sldChg chg="modSp mod">
        <pc:chgData name="Petrosino, Iva" userId="68978579-b604-44af-84c8-5069050481c6" providerId="ADAL" clId="{32E0FD1E-537D-4CE6-8461-C41544E437DB}" dt="2024-03-05T00:12:14.197" v="373" actId="27636"/>
        <pc:sldMkLst>
          <pc:docMk/>
          <pc:sldMk cId="2431813379" sldId="279"/>
        </pc:sldMkLst>
        <pc:spChg chg="mod">
          <ac:chgData name="Petrosino, Iva" userId="68978579-b604-44af-84c8-5069050481c6" providerId="ADAL" clId="{32E0FD1E-537D-4CE6-8461-C41544E437DB}" dt="2024-03-05T00:12:14.197" v="373" actId="27636"/>
          <ac:spMkLst>
            <pc:docMk/>
            <pc:sldMk cId="2431813379" sldId="279"/>
            <ac:spMk id="3" creationId="{00000000-0000-0000-0000-000000000000}"/>
          </ac:spMkLst>
        </pc:spChg>
      </pc:sldChg>
      <pc:sldChg chg="modSp mod">
        <pc:chgData name="Petrosino, Iva" userId="68978579-b604-44af-84c8-5069050481c6" providerId="ADAL" clId="{32E0FD1E-537D-4CE6-8461-C41544E437DB}" dt="2024-03-05T00:00:15.962" v="84" actId="14100"/>
        <pc:sldMkLst>
          <pc:docMk/>
          <pc:sldMk cId="767699138" sldId="307"/>
        </pc:sldMkLst>
        <pc:spChg chg="mod">
          <ac:chgData name="Petrosino, Iva" userId="68978579-b604-44af-84c8-5069050481c6" providerId="ADAL" clId="{32E0FD1E-537D-4CE6-8461-C41544E437DB}" dt="2024-03-05T00:00:15.962" v="84" actId="14100"/>
          <ac:spMkLst>
            <pc:docMk/>
            <pc:sldMk cId="767699138" sldId="307"/>
            <ac:spMk id="4" creationId="{00000000-0000-0000-0000-000000000000}"/>
          </ac:spMkLst>
        </pc:spChg>
      </pc:sldChg>
      <pc:sldChg chg="addSp delSp modSp mod">
        <pc:chgData name="Petrosino, Iva" userId="68978579-b604-44af-84c8-5069050481c6" providerId="ADAL" clId="{32E0FD1E-537D-4CE6-8461-C41544E437DB}" dt="2024-03-05T00:06:11.282" v="197" actId="404"/>
        <pc:sldMkLst>
          <pc:docMk/>
          <pc:sldMk cId="878374386" sldId="360"/>
        </pc:sldMkLst>
        <pc:spChg chg="del mod">
          <ac:chgData name="Petrosino, Iva" userId="68978579-b604-44af-84c8-5069050481c6" providerId="ADAL" clId="{32E0FD1E-537D-4CE6-8461-C41544E437DB}" dt="2024-03-05T00:06:07.428" v="193" actId="478"/>
          <ac:spMkLst>
            <pc:docMk/>
            <pc:sldMk cId="878374386" sldId="360"/>
            <ac:spMk id="2" creationId="{9CF2674E-9B96-49E9-BE1E-8B4BDF2A93C5}"/>
          </ac:spMkLst>
        </pc:spChg>
        <pc:spChg chg="add mod">
          <ac:chgData name="Petrosino, Iva" userId="68978579-b604-44af-84c8-5069050481c6" providerId="ADAL" clId="{32E0FD1E-537D-4CE6-8461-C41544E437DB}" dt="2024-03-05T00:06:11.282" v="197" actId="404"/>
          <ac:spMkLst>
            <pc:docMk/>
            <pc:sldMk cId="878374386" sldId="360"/>
            <ac:spMk id="4" creationId="{13501EE9-0463-34FC-3D89-CD14ED1883BB}"/>
          </ac:spMkLst>
        </pc:spChg>
        <pc:spChg chg="mod">
          <ac:chgData name="Petrosino, Iva" userId="68978579-b604-44af-84c8-5069050481c6" providerId="ADAL" clId="{32E0FD1E-537D-4CE6-8461-C41544E437DB}" dt="2024-03-05T00:05:50.499" v="188" actId="207"/>
          <ac:spMkLst>
            <pc:docMk/>
            <pc:sldMk cId="878374386" sldId="360"/>
            <ac:spMk id="25" creationId="{6BAE861C-88E6-41DD-BB55-B972B6C3A3F5}"/>
          </ac:spMkLst>
        </pc:spChg>
        <pc:spChg chg="mod">
          <ac:chgData name="Petrosino, Iva" userId="68978579-b604-44af-84c8-5069050481c6" providerId="ADAL" clId="{32E0FD1E-537D-4CE6-8461-C41544E437DB}" dt="2024-03-05T00:05:50.499" v="188" actId="207"/>
          <ac:spMkLst>
            <pc:docMk/>
            <pc:sldMk cId="878374386" sldId="360"/>
            <ac:spMk id="26" creationId="{0E79FAA8-3DD2-4D0B-8E04-534A879A669C}"/>
          </ac:spMkLst>
        </pc:spChg>
        <pc:spChg chg="mod">
          <ac:chgData name="Petrosino, Iva" userId="68978579-b604-44af-84c8-5069050481c6" providerId="ADAL" clId="{32E0FD1E-537D-4CE6-8461-C41544E437DB}" dt="2024-03-05T00:05:50.499" v="188" actId="207"/>
          <ac:spMkLst>
            <pc:docMk/>
            <pc:sldMk cId="878374386" sldId="360"/>
            <ac:spMk id="28" creationId="{CD795FAC-B7B1-4263-B7BE-984AFB355487}"/>
          </ac:spMkLst>
        </pc:spChg>
        <pc:spChg chg="mod">
          <ac:chgData name="Petrosino, Iva" userId="68978579-b604-44af-84c8-5069050481c6" providerId="ADAL" clId="{32E0FD1E-537D-4CE6-8461-C41544E437DB}" dt="2024-03-05T00:05:50.499" v="188" actId="207"/>
          <ac:spMkLst>
            <pc:docMk/>
            <pc:sldMk cId="878374386" sldId="360"/>
            <ac:spMk id="29" creationId="{4E7169C4-1A4C-438B-B3E8-A7B16C4ECAA9}"/>
          </ac:spMkLst>
        </pc:spChg>
        <pc:spChg chg="mod">
          <ac:chgData name="Petrosino, Iva" userId="68978579-b604-44af-84c8-5069050481c6" providerId="ADAL" clId="{32E0FD1E-537D-4CE6-8461-C41544E437DB}" dt="2024-03-05T00:05:50.499" v="188" actId="207"/>
          <ac:spMkLst>
            <pc:docMk/>
            <pc:sldMk cId="878374386" sldId="360"/>
            <ac:spMk id="39" creationId="{50DD0B8A-BEEA-4CAA-A85F-15B2959A3360}"/>
          </ac:spMkLst>
        </pc:spChg>
        <pc:spChg chg="mod">
          <ac:chgData name="Petrosino, Iva" userId="68978579-b604-44af-84c8-5069050481c6" providerId="ADAL" clId="{32E0FD1E-537D-4CE6-8461-C41544E437DB}" dt="2024-03-05T00:05:50.499" v="188" actId="207"/>
          <ac:spMkLst>
            <pc:docMk/>
            <pc:sldMk cId="878374386" sldId="360"/>
            <ac:spMk id="40" creationId="{BE20B49E-5A15-4CDD-9C77-951E13B1C97E}"/>
          </ac:spMkLst>
        </pc:spChg>
        <pc:spChg chg="mod">
          <ac:chgData name="Petrosino, Iva" userId="68978579-b604-44af-84c8-5069050481c6" providerId="ADAL" clId="{32E0FD1E-537D-4CE6-8461-C41544E437DB}" dt="2024-03-05T00:05:50.499" v="188" actId="207"/>
          <ac:spMkLst>
            <pc:docMk/>
            <pc:sldMk cId="878374386" sldId="360"/>
            <ac:spMk id="41" creationId="{FA413168-2F4E-42A4-AED5-3F2083F3D42F}"/>
          </ac:spMkLst>
        </pc:spChg>
        <pc:spChg chg="mod">
          <ac:chgData name="Petrosino, Iva" userId="68978579-b604-44af-84c8-5069050481c6" providerId="ADAL" clId="{32E0FD1E-537D-4CE6-8461-C41544E437DB}" dt="2024-03-05T00:05:50.499" v="188" actId="207"/>
          <ac:spMkLst>
            <pc:docMk/>
            <pc:sldMk cId="878374386" sldId="360"/>
            <ac:spMk id="42" creationId="{AF178D01-1FDE-4865-A4E5-BEC311F8731A}"/>
          </ac:spMkLst>
        </pc:spChg>
      </pc:sldChg>
      <pc:sldChg chg="modSp mod">
        <pc:chgData name="Petrosino, Iva" userId="68978579-b604-44af-84c8-5069050481c6" providerId="ADAL" clId="{32E0FD1E-537D-4CE6-8461-C41544E437DB}" dt="2024-03-05T00:05:33.674" v="187" actId="20577"/>
        <pc:sldMkLst>
          <pc:docMk/>
          <pc:sldMk cId="1282749616" sldId="367"/>
        </pc:sldMkLst>
        <pc:spChg chg="mod">
          <ac:chgData name="Petrosino, Iva" userId="68978579-b604-44af-84c8-5069050481c6" providerId="ADAL" clId="{32E0FD1E-537D-4CE6-8461-C41544E437DB}" dt="2024-03-05T00:05:33.674" v="187" actId="20577"/>
          <ac:spMkLst>
            <pc:docMk/>
            <pc:sldMk cId="1282749616" sldId="367"/>
            <ac:spMk id="13" creationId="{4AC3FB56-69A3-425E-8342-E18D7F072835}"/>
          </ac:spMkLst>
        </pc:spChg>
      </pc:sldChg>
      <pc:sldChg chg="addSp delSp modSp mod ord modClrScheme chgLayout">
        <pc:chgData name="Petrosino, Iva" userId="68978579-b604-44af-84c8-5069050481c6" providerId="ADAL" clId="{32E0FD1E-537D-4CE6-8461-C41544E437DB}" dt="2024-03-05T00:29:46.839" v="471" actId="1440"/>
        <pc:sldMkLst>
          <pc:docMk/>
          <pc:sldMk cId="1815222604" sldId="383"/>
        </pc:sldMkLst>
        <pc:spChg chg="add del mod">
          <ac:chgData name="Petrosino, Iva" userId="68978579-b604-44af-84c8-5069050481c6" providerId="ADAL" clId="{32E0FD1E-537D-4CE6-8461-C41544E437DB}" dt="2024-03-04T23:58:23.784" v="37" actId="478"/>
          <ac:spMkLst>
            <pc:docMk/>
            <pc:sldMk cId="1815222604" sldId="383"/>
            <ac:spMk id="2" creationId="{00000000-0000-0000-0000-000000000000}"/>
          </ac:spMkLst>
        </pc:spChg>
        <pc:spChg chg="mod ord">
          <ac:chgData name="Petrosino, Iva" userId="68978579-b604-44af-84c8-5069050481c6" providerId="ADAL" clId="{32E0FD1E-537D-4CE6-8461-C41544E437DB}" dt="2024-03-04T23:58:35.729" v="52" actId="14100"/>
          <ac:spMkLst>
            <pc:docMk/>
            <pc:sldMk cId="1815222604" sldId="383"/>
            <ac:spMk id="3" creationId="{868709C9-559A-4CC9-9072-3F925F59E179}"/>
          </ac:spMkLst>
        </pc:spChg>
        <pc:spChg chg="add del mod">
          <ac:chgData name="Petrosino, Iva" userId="68978579-b604-44af-84c8-5069050481c6" providerId="ADAL" clId="{32E0FD1E-537D-4CE6-8461-C41544E437DB}" dt="2024-03-04T23:58:23.936" v="38" actId="478"/>
          <ac:spMkLst>
            <pc:docMk/>
            <pc:sldMk cId="1815222604" sldId="383"/>
            <ac:spMk id="5" creationId="{CBA363F6-05EA-D8D1-0D10-DF5F39101F37}"/>
          </ac:spMkLst>
        </pc:spChg>
        <pc:spChg chg="add del mod ord">
          <ac:chgData name="Petrosino, Iva" userId="68978579-b604-44af-84c8-5069050481c6" providerId="ADAL" clId="{32E0FD1E-537D-4CE6-8461-C41544E437DB}" dt="2024-03-04T23:58:24.248" v="40" actId="20577"/>
          <ac:spMkLst>
            <pc:docMk/>
            <pc:sldMk cId="1815222604" sldId="383"/>
            <ac:spMk id="6" creationId="{71938B5A-FAB8-FF5D-AECE-67E5474DBB24}"/>
          </ac:spMkLst>
        </pc:spChg>
        <pc:spChg chg="add del mod">
          <ac:chgData name="Petrosino, Iva" userId="68978579-b604-44af-84c8-5069050481c6" providerId="ADAL" clId="{32E0FD1E-537D-4CE6-8461-C41544E437DB}" dt="2024-03-05T00:20:35.474" v="458" actId="478"/>
          <ac:spMkLst>
            <pc:docMk/>
            <pc:sldMk cId="1815222604" sldId="383"/>
            <ac:spMk id="9" creationId="{23C480CF-8500-2DB1-3334-1C498207427E}"/>
          </ac:spMkLst>
        </pc:spChg>
        <pc:spChg chg="add mod">
          <ac:chgData name="Petrosino, Iva" userId="68978579-b604-44af-84c8-5069050481c6" providerId="ADAL" clId="{32E0FD1E-537D-4CE6-8461-C41544E437DB}" dt="2024-03-05T00:20:47.861" v="464" actId="1076"/>
          <ac:spMkLst>
            <pc:docMk/>
            <pc:sldMk cId="1815222604" sldId="383"/>
            <ac:spMk id="10" creationId="{46BE67F0-09E0-7C8F-CF93-B019FA282866}"/>
          </ac:spMkLst>
        </pc:spChg>
        <pc:picChg chg="add mod">
          <ac:chgData name="Petrosino, Iva" userId="68978579-b604-44af-84c8-5069050481c6" providerId="ADAL" clId="{32E0FD1E-537D-4CE6-8461-C41544E437DB}" dt="2024-03-05T00:29:46.839" v="471" actId="1440"/>
          <ac:picMkLst>
            <pc:docMk/>
            <pc:sldMk cId="1815222604" sldId="383"/>
            <ac:picMk id="8" creationId="{76EF42B4-0969-D7DF-BB06-A9C21A78DFC0}"/>
          </ac:picMkLst>
        </pc:picChg>
      </pc:sldChg>
      <pc:sldChg chg="modSp mod">
        <pc:chgData name="Petrosino, Iva" userId="68978579-b604-44af-84c8-5069050481c6" providerId="ADAL" clId="{32E0FD1E-537D-4CE6-8461-C41544E437DB}" dt="2024-03-05T00:12:45.301" v="375" actId="1076"/>
        <pc:sldMkLst>
          <pc:docMk/>
          <pc:sldMk cId="886269149" sldId="417"/>
        </pc:sldMkLst>
        <pc:picChg chg="mod modCrop">
          <ac:chgData name="Petrosino, Iva" userId="68978579-b604-44af-84c8-5069050481c6" providerId="ADAL" clId="{32E0FD1E-537D-4CE6-8461-C41544E437DB}" dt="2024-03-05T00:12:45.301" v="375" actId="1076"/>
          <ac:picMkLst>
            <pc:docMk/>
            <pc:sldMk cId="886269149" sldId="417"/>
            <ac:picMk id="10" creationId="{62DB43CD-9350-1C15-2776-B33BB85BB227}"/>
          </ac:picMkLst>
        </pc:picChg>
      </pc:sldChg>
      <pc:sldChg chg="modSp mod">
        <pc:chgData name="Petrosino, Iva" userId="68978579-b604-44af-84c8-5069050481c6" providerId="ADAL" clId="{32E0FD1E-537D-4CE6-8461-C41544E437DB}" dt="2024-03-05T00:17:33.694" v="433" actId="20577"/>
        <pc:sldMkLst>
          <pc:docMk/>
          <pc:sldMk cId="616153146" sldId="419"/>
        </pc:sldMkLst>
        <pc:spChg chg="mod">
          <ac:chgData name="Petrosino, Iva" userId="68978579-b604-44af-84c8-5069050481c6" providerId="ADAL" clId="{32E0FD1E-537D-4CE6-8461-C41544E437DB}" dt="2024-03-05T00:17:33.694" v="433" actId="20577"/>
          <ac:spMkLst>
            <pc:docMk/>
            <pc:sldMk cId="616153146" sldId="419"/>
            <ac:spMk id="3" creationId="{00000000-0000-0000-0000-000000000000}"/>
          </ac:spMkLst>
        </pc:spChg>
      </pc:sldChg>
      <pc:sldChg chg="modSp mod">
        <pc:chgData name="Petrosino, Iva" userId="68978579-b604-44af-84c8-5069050481c6" providerId="ADAL" clId="{32E0FD1E-537D-4CE6-8461-C41544E437DB}" dt="2024-03-05T00:07:17.980" v="209" actId="14100"/>
        <pc:sldMkLst>
          <pc:docMk/>
          <pc:sldMk cId="2217163295" sldId="434"/>
        </pc:sldMkLst>
        <pc:picChg chg="mod">
          <ac:chgData name="Petrosino, Iva" userId="68978579-b604-44af-84c8-5069050481c6" providerId="ADAL" clId="{32E0FD1E-537D-4CE6-8461-C41544E437DB}" dt="2024-03-05T00:07:17.980" v="209" actId="14100"/>
          <ac:picMkLst>
            <pc:docMk/>
            <pc:sldMk cId="2217163295" sldId="434"/>
            <ac:picMk id="2" creationId="{3141D249-2F4B-E940-6B26-513402208E14}"/>
          </ac:picMkLst>
        </pc:picChg>
      </pc:sldChg>
      <pc:sldChg chg="modSp mod">
        <pc:chgData name="Petrosino, Iva" userId="68978579-b604-44af-84c8-5069050481c6" providerId="ADAL" clId="{32E0FD1E-537D-4CE6-8461-C41544E437DB}" dt="2024-03-05T00:15:33.532" v="403" actId="1076"/>
        <pc:sldMkLst>
          <pc:docMk/>
          <pc:sldMk cId="3091413996" sldId="436"/>
        </pc:sldMkLst>
        <pc:picChg chg="mod">
          <ac:chgData name="Petrosino, Iva" userId="68978579-b604-44af-84c8-5069050481c6" providerId="ADAL" clId="{32E0FD1E-537D-4CE6-8461-C41544E437DB}" dt="2024-03-05T00:15:33.532" v="403" actId="1076"/>
          <ac:picMkLst>
            <pc:docMk/>
            <pc:sldMk cId="3091413996" sldId="436"/>
            <ac:picMk id="2" creationId="{711D956A-6A9E-E9AC-D47F-236D3A101A7A}"/>
          </ac:picMkLst>
        </pc:picChg>
      </pc:sldChg>
      <pc:sldChg chg="modSp mod">
        <pc:chgData name="Petrosino, Iva" userId="68978579-b604-44af-84c8-5069050481c6" providerId="ADAL" clId="{32E0FD1E-537D-4CE6-8461-C41544E437DB}" dt="2024-03-05T00:13:03.428" v="378" actId="1076"/>
        <pc:sldMkLst>
          <pc:docMk/>
          <pc:sldMk cId="17524377" sldId="451"/>
        </pc:sldMkLst>
        <pc:picChg chg="mod">
          <ac:chgData name="Petrosino, Iva" userId="68978579-b604-44af-84c8-5069050481c6" providerId="ADAL" clId="{32E0FD1E-537D-4CE6-8461-C41544E437DB}" dt="2024-03-05T00:13:03.428" v="378" actId="1076"/>
          <ac:picMkLst>
            <pc:docMk/>
            <pc:sldMk cId="17524377" sldId="451"/>
            <ac:picMk id="5" creationId="{DE2F053D-469F-D1E0-EABF-75D72CD21E29}"/>
          </ac:picMkLst>
        </pc:picChg>
      </pc:sldChg>
      <pc:sldChg chg="modSp mod">
        <pc:chgData name="Petrosino, Iva" userId="68978579-b604-44af-84c8-5069050481c6" providerId="ADAL" clId="{32E0FD1E-537D-4CE6-8461-C41544E437DB}" dt="2024-03-05T00:17:12.762" v="428" actId="207"/>
        <pc:sldMkLst>
          <pc:docMk/>
          <pc:sldMk cId="1486215352" sldId="452"/>
        </pc:sldMkLst>
        <pc:spChg chg="mod">
          <ac:chgData name="Petrosino, Iva" userId="68978579-b604-44af-84c8-5069050481c6" providerId="ADAL" clId="{32E0FD1E-537D-4CE6-8461-C41544E437DB}" dt="2024-03-05T00:17:12.762" v="428" actId="207"/>
          <ac:spMkLst>
            <pc:docMk/>
            <pc:sldMk cId="1486215352" sldId="452"/>
            <ac:spMk id="3" creationId="{47F2A6C6-4B6F-4696-87B1-826CC098BC86}"/>
          </ac:spMkLst>
        </pc:spChg>
        <pc:picChg chg="mod">
          <ac:chgData name="Petrosino, Iva" userId="68978579-b604-44af-84c8-5069050481c6" providerId="ADAL" clId="{32E0FD1E-537D-4CE6-8461-C41544E437DB}" dt="2024-03-05T00:17:04.088" v="423" actId="1076"/>
          <ac:picMkLst>
            <pc:docMk/>
            <pc:sldMk cId="1486215352" sldId="452"/>
            <ac:picMk id="2" creationId="{649E018B-3932-E5FB-9BC0-E2DC795333CE}"/>
          </ac:picMkLst>
        </pc:picChg>
      </pc:sldChg>
      <pc:sldChg chg="modSp mod">
        <pc:chgData name="Petrosino, Iva" userId="68978579-b604-44af-84c8-5069050481c6" providerId="ADAL" clId="{32E0FD1E-537D-4CE6-8461-C41544E437DB}" dt="2024-03-05T00:15:53.827" v="406" actId="1076"/>
        <pc:sldMkLst>
          <pc:docMk/>
          <pc:sldMk cId="1454399295" sldId="453"/>
        </pc:sldMkLst>
        <pc:picChg chg="mod">
          <ac:chgData name="Petrosino, Iva" userId="68978579-b604-44af-84c8-5069050481c6" providerId="ADAL" clId="{32E0FD1E-537D-4CE6-8461-C41544E437DB}" dt="2024-03-05T00:15:53.827" v="406" actId="1076"/>
          <ac:picMkLst>
            <pc:docMk/>
            <pc:sldMk cId="1454399295" sldId="453"/>
            <ac:picMk id="3" creationId="{9FAB64D3-4791-D6D9-4BAF-31111F086553}"/>
          </ac:picMkLst>
        </pc:picChg>
      </pc:sldChg>
      <pc:sldChg chg="modSp mod">
        <pc:chgData name="Petrosino, Iva" userId="68978579-b604-44af-84c8-5069050481c6" providerId="ADAL" clId="{32E0FD1E-537D-4CE6-8461-C41544E437DB}" dt="2024-03-04T23:59:36.942" v="68" actId="1076"/>
        <pc:sldMkLst>
          <pc:docMk/>
          <pc:sldMk cId="3260175569" sldId="454"/>
        </pc:sldMkLst>
        <pc:spChg chg="mod">
          <ac:chgData name="Petrosino, Iva" userId="68978579-b604-44af-84c8-5069050481c6" providerId="ADAL" clId="{32E0FD1E-537D-4CE6-8461-C41544E437DB}" dt="2024-03-04T23:59:36.942" v="68" actId="1076"/>
          <ac:spMkLst>
            <pc:docMk/>
            <pc:sldMk cId="3260175569" sldId="454"/>
            <ac:spMk id="2" creationId="{80915EE7-9231-4B04-A47A-42FC6DCC782B}"/>
          </ac:spMkLst>
        </pc:spChg>
        <pc:spChg chg="mod">
          <ac:chgData name="Petrosino, Iva" userId="68978579-b604-44af-84c8-5069050481c6" providerId="ADAL" clId="{32E0FD1E-537D-4CE6-8461-C41544E437DB}" dt="2024-03-04T23:59:31.156" v="66" actId="14100"/>
          <ac:spMkLst>
            <pc:docMk/>
            <pc:sldMk cId="3260175569" sldId="454"/>
            <ac:spMk id="3" creationId="{22271C7A-103E-104C-98ED-7535146CEC49}"/>
          </ac:spMkLst>
        </pc:spChg>
        <pc:graphicFrameChg chg="mod">
          <ac:chgData name="Petrosino, Iva" userId="68978579-b604-44af-84c8-5069050481c6" providerId="ADAL" clId="{32E0FD1E-537D-4CE6-8461-C41544E437DB}" dt="2024-03-04T23:59:34.946" v="67"/>
          <ac:graphicFrameMkLst>
            <pc:docMk/>
            <pc:sldMk cId="3260175569" sldId="454"/>
            <ac:graphicFrameMk id="4" creationId="{19067827-8549-6C3C-0BF9-D1CE590DADAF}"/>
          </ac:graphicFrameMkLst>
        </pc:graphicFrameChg>
      </pc:sldChg>
      <pc:sldChg chg="modSp mod">
        <pc:chgData name="Petrosino, Iva" userId="68978579-b604-44af-84c8-5069050481c6" providerId="ADAL" clId="{32E0FD1E-537D-4CE6-8461-C41544E437DB}" dt="2024-03-05T00:29:10.634" v="469" actId="1076"/>
        <pc:sldMkLst>
          <pc:docMk/>
          <pc:sldMk cId="3179679837" sldId="456"/>
        </pc:sldMkLst>
        <pc:spChg chg="mod">
          <ac:chgData name="Petrosino, Iva" userId="68978579-b604-44af-84c8-5069050481c6" providerId="ADAL" clId="{32E0FD1E-537D-4CE6-8461-C41544E437DB}" dt="2024-03-05T00:05:26.299" v="185" actId="20577"/>
          <ac:spMkLst>
            <pc:docMk/>
            <pc:sldMk cId="3179679837" sldId="456"/>
            <ac:spMk id="4099" creationId="{00000000-0000-0000-0000-000000000000}"/>
          </ac:spMkLst>
        </pc:spChg>
        <pc:picChg chg="mod">
          <ac:chgData name="Petrosino, Iva" userId="68978579-b604-44af-84c8-5069050481c6" providerId="ADAL" clId="{32E0FD1E-537D-4CE6-8461-C41544E437DB}" dt="2024-03-05T00:29:10.634" v="469" actId="1076"/>
          <ac:picMkLst>
            <pc:docMk/>
            <pc:sldMk cId="3179679837" sldId="456"/>
            <ac:picMk id="5" creationId="{4366EEC9-F866-41DD-A920-1D68CCE689C7}"/>
          </ac:picMkLst>
        </pc:picChg>
      </pc:sldChg>
      <pc:sldChg chg="addSp delSp modSp mod">
        <pc:chgData name="Petrosino, Iva" userId="68978579-b604-44af-84c8-5069050481c6" providerId="ADAL" clId="{32E0FD1E-537D-4CE6-8461-C41544E437DB}" dt="2024-03-05T00:09:16.317" v="276" actId="121"/>
        <pc:sldMkLst>
          <pc:docMk/>
          <pc:sldMk cId="2226861251" sldId="457"/>
        </pc:sldMkLst>
        <pc:spChg chg="del mod">
          <ac:chgData name="Petrosino, Iva" userId="68978579-b604-44af-84c8-5069050481c6" providerId="ADAL" clId="{32E0FD1E-537D-4CE6-8461-C41544E437DB}" dt="2024-03-05T00:08:54.794" v="231" actId="478"/>
          <ac:spMkLst>
            <pc:docMk/>
            <pc:sldMk cId="2226861251" sldId="457"/>
            <ac:spMk id="2" creationId="{00000000-0000-0000-0000-000000000000}"/>
          </ac:spMkLst>
        </pc:spChg>
        <pc:spChg chg="mod">
          <ac:chgData name="Petrosino, Iva" userId="68978579-b604-44af-84c8-5069050481c6" providerId="ADAL" clId="{32E0FD1E-537D-4CE6-8461-C41544E437DB}" dt="2024-03-05T00:09:16.317" v="276" actId="121"/>
          <ac:spMkLst>
            <pc:docMk/>
            <pc:sldMk cId="2226861251" sldId="457"/>
            <ac:spMk id="3" creationId="{3021D66D-31AB-462A-B74A-F1FBAA7BD8CE}"/>
          </ac:spMkLst>
        </pc:spChg>
        <pc:spChg chg="add mod">
          <ac:chgData name="Petrosino, Iva" userId="68978579-b604-44af-84c8-5069050481c6" providerId="ADAL" clId="{32E0FD1E-537D-4CE6-8461-C41544E437DB}" dt="2024-03-05T00:08:56.195" v="233" actId="27636"/>
          <ac:spMkLst>
            <pc:docMk/>
            <pc:sldMk cId="2226861251" sldId="457"/>
            <ac:spMk id="6" creationId="{CCF051B4-53C7-FCA3-F201-4D18A04B34FA}"/>
          </ac:spMkLst>
        </pc:spChg>
        <pc:graphicFrameChg chg="mod">
          <ac:chgData name="Petrosino, Iva" userId="68978579-b604-44af-84c8-5069050481c6" providerId="ADAL" clId="{32E0FD1E-537D-4CE6-8461-C41544E437DB}" dt="2024-03-05T00:08:34.988" v="225"/>
          <ac:graphicFrameMkLst>
            <pc:docMk/>
            <pc:sldMk cId="2226861251" sldId="457"/>
            <ac:graphicFrameMk id="8" creationId="{136A4D68-C800-4F93-880D-B8F20DC2C240}"/>
          </ac:graphicFrameMkLst>
        </pc:graphicFrameChg>
      </pc:sldChg>
      <pc:sldChg chg="modSp mod">
        <pc:chgData name="Petrosino, Iva" userId="68978579-b604-44af-84c8-5069050481c6" providerId="ADAL" clId="{32E0FD1E-537D-4CE6-8461-C41544E437DB}" dt="2024-03-05T00:11:59.578" v="371" actId="20577"/>
        <pc:sldMkLst>
          <pc:docMk/>
          <pc:sldMk cId="598037628" sldId="460"/>
        </pc:sldMkLst>
        <pc:graphicFrameChg chg="modGraphic">
          <ac:chgData name="Petrosino, Iva" userId="68978579-b604-44af-84c8-5069050481c6" providerId="ADAL" clId="{32E0FD1E-537D-4CE6-8461-C41544E437DB}" dt="2024-03-05T00:11:59.578" v="371" actId="20577"/>
          <ac:graphicFrameMkLst>
            <pc:docMk/>
            <pc:sldMk cId="598037628" sldId="460"/>
            <ac:graphicFrameMk id="2" creationId="{2D2D165E-D53E-41BF-82C5-483278843115}"/>
          </ac:graphicFrameMkLst>
        </pc:graphicFrameChg>
      </pc:sldChg>
      <pc:sldChg chg="modSp mod">
        <pc:chgData name="Petrosino, Iva" userId="68978579-b604-44af-84c8-5069050481c6" providerId="ADAL" clId="{32E0FD1E-537D-4CE6-8461-C41544E437DB}" dt="2024-03-05T00:14:57.216" v="392" actId="1076"/>
        <pc:sldMkLst>
          <pc:docMk/>
          <pc:sldMk cId="932762938" sldId="462"/>
        </pc:sldMkLst>
        <pc:graphicFrameChg chg="mod modGraphic">
          <ac:chgData name="Petrosino, Iva" userId="68978579-b604-44af-84c8-5069050481c6" providerId="ADAL" clId="{32E0FD1E-537D-4CE6-8461-C41544E437DB}" dt="2024-03-05T00:14:57.216" v="392" actId="1076"/>
          <ac:graphicFrameMkLst>
            <pc:docMk/>
            <pc:sldMk cId="932762938" sldId="462"/>
            <ac:graphicFrameMk id="3" creationId="{4C52F1EC-570B-4D40-312A-CF2D3807FA13}"/>
          </ac:graphicFrameMkLst>
        </pc:graphicFrameChg>
      </pc:sldChg>
      <pc:sldChg chg="modSp mod">
        <pc:chgData name="Petrosino, Iva" userId="68978579-b604-44af-84c8-5069050481c6" providerId="ADAL" clId="{32E0FD1E-537D-4CE6-8461-C41544E437DB}" dt="2024-03-05T00:14:51.036" v="391" actId="1076"/>
        <pc:sldMkLst>
          <pc:docMk/>
          <pc:sldMk cId="382725977" sldId="463"/>
        </pc:sldMkLst>
        <pc:graphicFrameChg chg="mod modGraphic">
          <ac:chgData name="Petrosino, Iva" userId="68978579-b604-44af-84c8-5069050481c6" providerId="ADAL" clId="{32E0FD1E-537D-4CE6-8461-C41544E437DB}" dt="2024-03-05T00:14:51.036" v="391" actId="1076"/>
          <ac:graphicFrameMkLst>
            <pc:docMk/>
            <pc:sldMk cId="382725977" sldId="463"/>
            <ac:graphicFrameMk id="2" creationId="{D1154A57-093A-9FEA-CD33-3F1EC2004910}"/>
          </ac:graphicFrameMkLst>
        </pc:graphicFrameChg>
      </pc:sldChg>
      <pc:sldChg chg="modSp mod">
        <pc:chgData name="Petrosino, Iva" userId="68978579-b604-44af-84c8-5069050481c6" providerId="ADAL" clId="{32E0FD1E-537D-4CE6-8461-C41544E437DB}" dt="2024-03-05T00:16:37.903" v="415" actId="20577"/>
        <pc:sldMkLst>
          <pc:docMk/>
          <pc:sldMk cId="2874132306" sldId="467"/>
        </pc:sldMkLst>
        <pc:spChg chg="mod">
          <ac:chgData name="Petrosino, Iva" userId="68978579-b604-44af-84c8-5069050481c6" providerId="ADAL" clId="{32E0FD1E-537D-4CE6-8461-C41544E437DB}" dt="2024-03-05T00:16:37.903" v="415" actId="20577"/>
          <ac:spMkLst>
            <pc:docMk/>
            <pc:sldMk cId="2874132306" sldId="467"/>
            <ac:spMk id="5" creationId="{6F0094F6-2C73-4E49-B113-D0D50585286D}"/>
          </ac:spMkLst>
        </pc:spChg>
      </pc:sldChg>
      <pc:sldChg chg="modSp mod">
        <pc:chgData name="Petrosino, Iva" userId="68978579-b604-44af-84c8-5069050481c6" providerId="ADAL" clId="{32E0FD1E-537D-4CE6-8461-C41544E437DB}" dt="2024-03-05T00:06:55.276" v="205"/>
        <pc:sldMkLst>
          <pc:docMk/>
          <pc:sldMk cId="428136806" sldId="502"/>
        </pc:sldMkLst>
        <pc:graphicFrameChg chg="mod">
          <ac:chgData name="Petrosino, Iva" userId="68978579-b604-44af-84c8-5069050481c6" providerId="ADAL" clId="{32E0FD1E-537D-4CE6-8461-C41544E437DB}" dt="2024-03-05T00:06:55.276" v="205"/>
          <ac:graphicFrameMkLst>
            <pc:docMk/>
            <pc:sldMk cId="428136806" sldId="502"/>
            <ac:graphicFrameMk id="6" creationId="{73BFD630-D36A-4EE3-91EE-94CDD7EC4BFB}"/>
          </ac:graphicFrameMkLst>
        </pc:graphicFrameChg>
      </pc:sldChg>
      <pc:sldChg chg="modSp mod">
        <pc:chgData name="Petrosino, Iva" userId="68978579-b604-44af-84c8-5069050481c6" providerId="ADAL" clId="{32E0FD1E-537D-4CE6-8461-C41544E437DB}" dt="2024-03-05T00:07:11.241" v="208" actId="14100"/>
        <pc:sldMkLst>
          <pc:docMk/>
          <pc:sldMk cId="2333447758" sldId="503"/>
        </pc:sldMkLst>
        <pc:picChg chg="mod">
          <ac:chgData name="Petrosino, Iva" userId="68978579-b604-44af-84c8-5069050481c6" providerId="ADAL" clId="{32E0FD1E-537D-4CE6-8461-C41544E437DB}" dt="2024-03-05T00:07:11.241" v="208" actId="14100"/>
          <ac:picMkLst>
            <pc:docMk/>
            <pc:sldMk cId="2333447758" sldId="503"/>
            <ac:picMk id="16" creationId="{32FE3F9B-2819-456A-8C53-875EC11E576D}"/>
          </ac:picMkLst>
        </pc:picChg>
      </pc:sldChg>
      <pc:sldChg chg="modSp">
        <pc:chgData name="Petrosino, Iva" userId="68978579-b604-44af-84c8-5069050481c6" providerId="ADAL" clId="{32E0FD1E-537D-4CE6-8461-C41544E437DB}" dt="2024-03-05T00:07:29.743" v="212"/>
        <pc:sldMkLst>
          <pc:docMk/>
          <pc:sldMk cId="4028679123" sldId="504"/>
        </pc:sldMkLst>
        <pc:graphicFrameChg chg="mod">
          <ac:chgData name="Petrosino, Iva" userId="68978579-b604-44af-84c8-5069050481c6" providerId="ADAL" clId="{32E0FD1E-537D-4CE6-8461-C41544E437DB}" dt="2024-03-05T00:07:29.743" v="212"/>
          <ac:graphicFrameMkLst>
            <pc:docMk/>
            <pc:sldMk cId="4028679123" sldId="504"/>
            <ac:graphicFrameMk id="7" creationId="{B170D8B0-618E-4697-A093-6B7CA086C32E}"/>
          </ac:graphicFrameMkLst>
        </pc:graphicFrameChg>
      </pc:sldChg>
      <pc:sldChg chg="modSp mod">
        <pc:chgData name="Petrosino, Iva" userId="68978579-b604-44af-84c8-5069050481c6" providerId="ADAL" clId="{32E0FD1E-537D-4CE6-8461-C41544E437DB}" dt="2024-03-05T00:15:09.808" v="395" actId="1076"/>
        <pc:sldMkLst>
          <pc:docMk/>
          <pc:sldMk cId="1848616678" sldId="506"/>
        </pc:sldMkLst>
        <pc:graphicFrameChg chg="mod modGraphic">
          <ac:chgData name="Petrosino, Iva" userId="68978579-b604-44af-84c8-5069050481c6" providerId="ADAL" clId="{32E0FD1E-537D-4CE6-8461-C41544E437DB}" dt="2024-03-05T00:15:09.808" v="395" actId="1076"/>
          <ac:graphicFrameMkLst>
            <pc:docMk/>
            <pc:sldMk cId="1848616678" sldId="506"/>
            <ac:graphicFrameMk id="2" creationId="{DB237218-D309-0D9F-E3F0-78F8F26BF672}"/>
          </ac:graphicFrameMkLst>
        </pc:graphicFrameChg>
      </pc:sldChg>
      <pc:sldChg chg="modSp mod">
        <pc:chgData name="Petrosino, Iva" userId="68978579-b604-44af-84c8-5069050481c6" providerId="ADAL" clId="{32E0FD1E-537D-4CE6-8461-C41544E437DB}" dt="2024-03-05T00:15:23.728" v="401" actId="6549"/>
        <pc:sldMkLst>
          <pc:docMk/>
          <pc:sldMk cId="4290062161" sldId="507"/>
        </pc:sldMkLst>
        <pc:graphicFrameChg chg="modGraphic">
          <ac:chgData name="Petrosino, Iva" userId="68978579-b604-44af-84c8-5069050481c6" providerId="ADAL" clId="{32E0FD1E-537D-4CE6-8461-C41544E437DB}" dt="2024-03-05T00:15:23.728" v="401" actId="6549"/>
          <ac:graphicFrameMkLst>
            <pc:docMk/>
            <pc:sldMk cId="4290062161" sldId="507"/>
            <ac:graphicFrameMk id="2" creationId="{F038B047-53A0-67C8-8C9E-461340C219BE}"/>
          </ac:graphicFrameMkLst>
        </pc:graphicFrameChg>
      </pc:sldChg>
      <pc:sldChg chg="addSp delSp modSp mod">
        <pc:chgData name="Petrosino, Iva" userId="68978579-b604-44af-84c8-5069050481c6" providerId="ADAL" clId="{32E0FD1E-537D-4CE6-8461-C41544E437DB}" dt="2024-03-05T00:11:53.338" v="370" actId="1076"/>
        <pc:sldMkLst>
          <pc:docMk/>
          <pc:sldMk cId="352634772" sldId="508"/>
        </pc:sldMkLst>
        <pc:spChg chg="add mod">
          <ac:chgData name="Petrosino, Iva" userId="68978579-b604-44af-84c8-5069050481c6" providerId="ADAL" clId="{32E0FD1E-537D-4CE6-8461-C41544E437DB}" dt="2024-03-05T00:11:09.289" v="357" actId="404"/>
          <ac:spMkLst>
            <pc:docMk/>
            <pc:sldMk cId="352634772" sldId="508"/>
            <ac:spMk id="4" creationId="{2253ED45-5190-5620-FBA2-ECA47F61C7E8}"/>
          </ac:spMkLst>
        </pc:spChg>
        <pc:spChg chg="del mod">
          <ac:chgData name="Petrosino, Iva" userId="68978579-b604-44af-84c8-5069050481c6" providerId="ADAL" clId="{32E0FD1E-537D-4CE6-8461-C41544E437DB}" dt="2024-03-05T00:11:06.131" v="353" actId="478"/>
          <ac:spMkLst>
            <pc:docMk/>
            <pc:sldMk cId="352634772" sldId="508"/>
            <ac:spMk id="9" creationId="{91CE95F6-A57C-0FA6-100F-38BDC7008E12}"/>
          </ac:spMkLst>
        </pc:spChg>
        <pc:graphicFrameChg chg="mod modGraphic">
          <ac:chgData name="Petrosino, Iva" userId="68978579-b604-44af-84c8-5069050481c6" providerId="ADAL" clId="{32E0FD1E-537D-4CE6-8461-C41544E437DB}" dt="2024-03-05T00:11:53.338" v="370" actId="1076"/>
          <ac:graphicFrameMkLst>
            <pc:docMk/>
            <pc:sldMk cId="352634772" sldId="508"/>
            <ac:graphicFrameMk id="3" creationId="{DF674FE5-8F5E-FC02-DC7B-F07C3BF378F6}"/>
          </ac:graphicFrameMkLst>
        </pc:graphicFrameChg>
      </pc:sldChg>
      <pc:sldChg chg="modSp mod">
        <pc:chgData name="Petrosino, Iva" userId="68978579-b604-44af-84c8-5069050481c6" providerId="ADAL" clId="{32E0FD1E-537D-4CE6-8461-C41544E437DB}" dt="2024-03-05T00:01:08.344" v="98" actId="1076"/>
        <pc:sldMkLst>
          <pc:docMk/>
          <pc:sldMk cId="2710510665" sldId="510"/>
        </pc:sldMkLst>
        <pc:spChg chg="mod">
          <ac:chgData name="Petrosino, Iva" userId="68978579-b604-44af-84c8-5069050481c6" providerId="ADAL" clId="{32E0FD1E-537D-4CE6-8461-C41544E437DB}" dt="2024-03-05T00:00:34.660" v="89" actId="14100"/>
          <ac:spMkLst>
            <pc:docMk/>
            <pc:sldMk cId="2710510665" sldId="510"/>
            <ac:spMk id="6" creationId="{D208F4E9-1BEC-486C-A823-CB6403D2B7A3}"/>
          </ac:spMkLst>
        </pc:spChg>
        <pc:spChg chg="mod">
          <ac:chgData name="Petrosino, Iva" userId="68978579-b604-44af-84c8-5069050481c6" providerId="ADAL" clId="{32E0FD1E-537D-4CE6-8461-C41544E437DB}" dt="2024-03-05T00:00:37.734" v="90" actId="14100"/>
          <ac:spMkLst>
            <pc:docMk/>
            <pc:sldMk cId="2710510665" sldId="510"/>
            <ac:spMk id="7" creationId="{974A29DF-369C-420D-9C57-15B6696364FB}"/>
          </ac:spMkLst>
        </pc:spChg>
        <pc:picChg chg="mod modCrop">
          <ac:chgData name="Petrosino, Iva" userId="68978579-b604-44af-84c8-5069050481c6" providerId="ADAL" clId="{32E0FD1E-537D-4CE6-8461-C41544E437DB}" dt="2024-03-05T00:01:08.344" v="98" actId="1076"/>
          <ac:picMkLst>
            <pc:docMk/>
            <pc:sldMk cId="2710510665" sldId="510"/>
            <ac:picMk id="5" creationId="{01C5A004-988C-7996-33DF-9AB7721B3A14}"/>
          </ac:picMkLst>
        </pc:picChg>
      </pc:sldChg>
      <pc:sldChg chg="modSp mod">
        <pc:chgData name="Petrosino, Iva" userId="68978579-b604-44af-84c8-5069050481c6" providerId="ADAL" clId="{32E0FD1E-537D-4CE6-8461-C41544E437DB}" dt="2024-03-05T00:03:22.558" v="154" actId="1076"/>
        <pc:sldMkLst>
          <pc:docMk/>
          <pc:sldMk cId="2371532840" sldId="512"/>
        </pc:sldMkLst>
        <pc:graphicFrameChg chg="mod modGraphic">
          <ac:chgData name="Petrosino, Iva" userId="68978579-b604-44af-84c8-5069050481c6" providerId="ADAL" clId="{32E0FD1E-537D-4CE6-8461-C41544E437DB}" dt="2024-03-05T00:03:19.926" v="153" actId="1076"/>
          <ac:graphicFrameMkLst>
            <pc:docMk/>
            <pc:sldMk cId="2371532840" sldId="512"/>
            <ac:graphicFrameMk id="6" creationId="{7BE1A0AB-81F7-DFB8-9BD2-01D2F8A3E331}"/>
          </ac:graphicFrameMkLst>
        </pc:graphicFrameChg>
        <pc:picChg chg="mod">
          <ac:chgData name="Petrosino, Iva" userId="68978579-b604-44af-84c8-5069050481c6" providerId="ADAL" clId="{32E0FD1E-537D-4CE6-8461-C41544E437DB}" dt="2024-03-05T00:03:22.558" v="154" actId="1076"/>
          <ac:picMkLst>
            <pc:docMk/>
            <pc:sldMk cId="2371532840" sldId="512"/>
            <ac:picMk id="3" creationId="{A05CA20E-3056-49BC-5063-863BB29814D7}"/>
          </ac:picMkLst>
        </pc:picChg>
      </pc:sldChg>
      <pc:sldChg chg="modSp mod">
        <pc:chgData name="Petrosino, Iva" userId="68978579-b604-44af-84c8-5069050481c6" providerId="ADAL" clId="{32E0FD1E-537D-4CE6-8461-C41544E437DB}" dt="2024-03-05T00:04:47.957" v="179" actId="1035"/>
        <pc:sldMkLst>
          <pc:docMk/>
          <pc:sldMk cId="668261966" sldId="513"/>
        </pc:sldMkLst>
        <pc:spChg chg="mod">
          <ac:chgData name="Petrosino, Iva" userId="68978579-b604-44af-84c8-5069050481c6" providerId="ADAL" clId="{32E0FD1E-537D-4CE6-8461-C41544E437DB}" dt="2024-03-05T00:04:47.957" v="179" actId="1035"/>
          <ac:spMkLst>
            <pc:docMk/>
            <pc:sldMk cId="668261966" sldId="513"/>
            <ac:spMk id="6" creationId="{952CEDB8-2069-6E81-89E6-9CDF890FD3E1}"/>
          </ac:spMkLst>
        </pc:spChg>
        <pc:spChg chg="mod">
          <ac:chgData name="Petrosino, Iva" userId="68978579-b604-44af-84c8-5069050481c6" providerId="ADAL" clId="{32E0FD1E-537D-4CE6-8461-C41544E437DB}" dt="2024-03-05T00:04:46.198" v="177" actId="1035"/>
          <ac:spMkLst>
            <pc:docMk/>
            <pc:sldMk cId="668261966" sldId="513"/>
            <ac:spMk id="8" creationId="{7A6BE1D2-F7E8-8270-ABC8-920C869FDCD9}"/>
          </ac:spMkLst>
        </pc:spChg>
        <pc:spChg chg="mod">
          <ac:chgData name="Petrosino, Iva" userId="68978579-b604-44af-84c8-5069050481c6" providerId="ADAL" clId="{32E0FD1E-537D-4CE6-8461-C41544E437DB}" dt="2024-03-05T00:04:37.931" v="174" actId="207"/>
          <ac:spMkLst>
            <pc:docMk/>
            <pc:sldMk cId="668261966" sldId="513"/>
            <ac:spMk id="9" creationId="{111583B3-F189-ECA7-C749-57CC79C32530}"/>
          </ac:spMkLst>
        </pc:spChg>
        <pc:spChg chg="mod">
          <ac:chgData name="Petrosino, Iva" userId="68978579-b604-44af-84c8-5069050481c6" providerId="ADAL" clId="{32E0FD1E-537D-4CE6-8461-C41544E437DB}" dt="2024-03-05T00:04:37.931" v="174" actId="207"/>
          <ac:spMkLst>
            <pc:docMk/>
            <pc:sldMk cId="668261966" sldId="513"/>
            <ac:spMk id="10" creationId="{B706F069-EDBB-BFC4-DAB4-83A5210DADD7}"/>
          </ac:spMkLst>
        </pc:spChg>
      </pc:sldChg>
      <pc:sldChg chg="addSp delSp modSp mod modNotesTx">
        <pc:chgData name="Petrosino, Iva" userId="68978579-b604-44af-84c8-5069050481c6" providerId="ADAL" clId="{32E0FD1E-537D-4CE6-8461-C41544E437DB}" dt="2024-03-05T00:10:14.393" v="301" actId="14100"/>
        <pc:sldMkLst>
          <pc:docMk/>
          <pc:sldMk cId="569330196" sldId="514"/>
        </pc:sldMkLst>
        <pc:spChg chg="del mod">
          <ac:chgData name="Petrosino, Iva" userId="68978579-b604-44af-84c8-5069050481c6" providerId="ADAL" clId="{32E0FD1E-537D-4CE6-8461-C41544E437DB}" dt="2024-03-05T00:09:49.385" v="283" actId="478"/>
          <ac:spMkLst>
            <pc:docMk/>
            <pc:sldMk cId="569330196" sldId="514"/>
            <ac:spMk id="2" creationId="{FF32E577-0DDA-EC8E-B044-EAF16A8B92D4}"/>
          </ac:spMkLst>
        </pc:spChg>
        <pc:spChg chg="add mod">
          <ac:chgData name="Petrosino, Iva" userId="68978579-b604-44af-84c8-5069050481c6" providerId="ADAL" clId="{32E0FD1E-537D-4CE6-8461-C41544E437DB}" dt="2024-03-05T00:09:59.622" v="297" actId="27636"/>
          <ac:spMkLst>
            <pc:docMk/>
            <pc:sldMk cId="569330196" sldId="514"/>
            <ac:spMk id="4" creationId="{52EC8D2D-5E28-63B6-DD66-11FA72185468}"/>
          </ac:spMkLst>
        </pc:spChg>
        <pc:graphicFrameChg chg="mod">
          <ac:chgData name="Petrosino, Iva" userId="68978579-b604-44af-84c8-5069050481c6" providerId="ADAL" clId="{32E0FD1E-537D-4CE6-8461-C41544E437DB}" dt="2024-03-05T00:10:14.393" v="301" actId="14100"/>
          <ac:graphicFrameMkLst>
            <pc:docMk/>
            <pc:sldMk cId="569330196" sldId="514"/>
            <ac:graphicFrameMk id="6" creationId="{115B3483-EF8E-C8FB-1CBA-CB9CF66726A2}"/>
          </ac:graphicFrameMkLst>
        </pc:graphicFrameChg>
      </pc:sldChg>
      <pc:sldChg chg="addSp delSp modSp mod">
        <pc:chgData name="Petrosino, Iva" userId="68978579-b604-44af-84c8-5069050481c6" providerId="ADAL" clId="{32E0FD1E-537D-4CE6-8461-C41544E437DB}" dt="2024-03-05T00:18:24.408" v="439" actId="255"/>
        <pc:sldMkLst>
          <pc:docMk/>
          <pc:sldMk cId="740395633" sldId="515"/>
        </pc:sldMkLst>
        <pc:spChg chg="add del mod">
          <ac:chgData name="Petrosino, Iva" userId="68978579-b604-44af-84c8-5069050481c6" providerId="ADAL" clId="{32E0FD1E-537D-4CE6-8461-C41544E437DB}" dt="2024-03-05T00:18:15.409" v="435" actId="478"/>
          <ac:spMkLst>
            <pc:docMk/>
            <pc:sldMk cId="740395633" sldId="515"/>
            <ac:spMk id="3" creationId="{8B966EAF-BF53-3A67-1313-373FDE558CDF}"/>
          </ac:spMkLst>
        </pc:spChg>
        <pc:spChg chg="add mod">
          <ac:chgData name="Petrosino, Iva" userId="68978579-b604-44af-84c8-5069050481c6" providerId="ADAL" clId="{32E0FD1E-537D-4CE6-8461-C41544E437DB}" dt="2024-03-05T00:18:24.408" v="439" actId="255"/>
          <ac:spMkLst>
            <pc:docMk/>
            <pc:sldMk cId="740395633" sldId="515"/>
            <ac:spMk id="7" creationId="{BC73BBD1-A7E5-520F-A6C9-D3EAA6067877}"/>
          </ac:spMkLst>
        </pc:spChg>
        <pc:spChg chg="del">
          <ac:chgData name="Petrosino, Iva" userId="68978579-b604-44af-84c8-5069050481c6" providerId="ADAL" clId="{32E0FD1E-537D-4CE6-8461-C41544E437DB}" dt="2024-03-05T00:18:20.428" v="437" actId="478"/>
          <ac:spMkLst>
            <pc:docMk/>
            <pc:sldMk cId="740395633" sldId="515"/>
            <ac:spMk id="9" creationId="{5D398F93-BFAD-4C63-8705-C33CED825977}"/>
          </ac:spMkLst>
        </pc:spChg>
        <pc:graphicFrameChg chg="add mod">
          <ac:chgData name="Petrosino, Iva" userId="68978579-b604-44af-84c8-5069050481c6" providerId="ADAL" clId="{32E0FD1E-537D-4CE6-8461-C41544E437DB}" dt="2024-03-05T00:18:15.803" v="436"/>
          <ac:graphicFrameMkLst>
            <pc:docMk/>
            <pc:sldMk cId="740395633" sldId="515"/>
            <ac:graphicFrameMk id="4" creationId="{5384D8F7-00FC-A537-6A3C-47403AAD1DD0}"/>
          </ac:graphicFrameMkLst>
        </pc:graphicFrameChg>
        <pc:graphicFrameChg chg="del">
          <ac:chgData name="Petrosino, Iva" userId="68978579-b604-44af-84c8-5069050481c6" providerId="ADAL" clId="{32E0FD1E-537D-4CE6-8461-C41544E437DB}" dt="2024-03-05T00:18:12.643" v="434" actId="478"/>
          <ac:graphicFrameMkLst>
            <pc:docMk/>
            <pc:sldMk cId="740395633" sldId="515"/>
            <ac:graphicFrameMk id="5" creationId="{9E2D8B7B-EF12-0F6D-5A05-E956893B7FEC}"/>
          </ac:graphicFrameMkLst>
        </pc:graphicFrameChg>
      </pc:sldChg>
    </pc:docChg>
  </pc:docChgLst>
  <pc:docChgLst>
    <pc:chgData name="Lamb, Anna" userId="S::amlamb@gateschili.org::c1fcc003-dcb1-404f-a2bb-b6929ae64666" providerId="AD" clId="Web-{0F34C33B-3616-42AF-8F1F-56918E5BB91A}"/>
    <pc:docChg chg="modSld">
      <pc:chgData name="Lamb, Anna" userId="S::amlamb@gateschili.org::c1fcc003-dcb1-404f-a2bb-b6929ae64666" providerId="AD" clId="Web-{0F34C33B-3616-42AF-8F1F-56918E5BB91A}" dt="2023-02-12T05:09:24.366" v="8" actId="20577"/>
      <pc:docMkLst>
        <pc:docMk/>
      </pc:docMkLst>
      <pc:sldChg chg="modSp">
        <pc:chgData name="Lamb, Anna" userId="S::amlamb@gateschili.org::c1fcc003-dcb1-404f-a2bb-b6929ae64666" providerId="AD" clId="Web-{0F34C33B-3616-42AF-8F1F-56918E5BB91A}" dt="2023-02-12T05:09:24.366" v="8" actId="20577"/>
        <pc:sldMkLst>
          <pc:docMk/>
          <pc:sldMk cId="1556551508" sldId="394"/>
        </pc:sldMkLst>
        <pc:spChg chg="mod">
          <ac:chgData name="Lamb, Anna" userId="S::amlamb@gateschili.org::c1fcc003-dcb1-404f-a2bb-b6929ae64666" providerId="AD" clId="Web-{0F34C33B-3616-42AF-8F1F-56918E5BB91A}" dt="2023-02-12T05:09:24.366" v="8" actId="20577"/>
          <ac:spMkLst>
            <pc:docMk/>
            <pc:sldMk cId="1556551508" sldId="394"/>
            <ac:spMk id="10" creationId="{4975CF4F-A1B9-4DF1-B1E8-757EBB0275F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gdebobes\Downloads\Staffing%20Ratios%20(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oleObject" Target="https://gateschilicsd-my.sharepoint.com/personal/sjsanford_gateschili_org/Documents/Budget/FYE2025%20Budget/NY%20-%202023%20Enrollment%20Projection%20Template%20-%20Gates-Chili%20CS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437574043892893E-2"/>
          <c:y val="0.12747961316824324"/>
          <c:w val="0.83842493503773374"/>
          <c:h val="0.82001732135361594"/>
        </c:manualLayout>
      </c:layout>
      <c:pie3DChart>
        <c:varyColors val="1"/>
        <c:ser>
          <c:idx val="0"/>
          <c:order val="0"/>
          <c:tx>
            <c:strRef>
              <c:f>'20232024'!$B$2</c:f>
              <c:strCache>
                <c:ptCount val="1"/>
                <c:pt idx="0">
                  <c:v>Total Population</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5D4-4C33-8C1C-15050ADCD41E}"/>
              </c:ext>
            </c:extLst>
          </c:dPt>
          <c:dPt>
            <c:idx val="3"/>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5D4-4C33-8C1C-15050ADCD41E}"/>
              </c:ext>
            </c:extLst>
          </c:dPt>
          <c:dPt>
            <c:idx val="4"/>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5D4-4C33-8C1C-15050ADCD41E}"/>
              </c:ext>
            </c:extLst>
          </c:dPt>
          <c:dPt>
            <c:idx val="5"/>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5D4-4C33-8C1C-15050ADCD41E}"/>
              </c:ext>
            </c:extLst>
          </c:dPt>
          <c:dLbls>
            <c:dLbl>
              <c:idx val="0"/>
              <c:layout>
                <c:manualLayout>
                  <c:x val="-0.2516988368972583"/>
                  <c:y val="8.4989360611415057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Century Schoolbook" panose="02040604050505020304" pitchFamily="18" charset="0"/>
                        <a:ea typeface="+mn-ea"/>
                        <a:cs typeface="+mn-cs"/>
                      </a:defRPr>
                    </a:pPr>
                    <a:fld id="{9F2EE636-4376-4D31-8DE2-7E363F9AAC6A}" type="CATEGORYNAME">
                      <a:rPr lang="en-US" sz="1400" baseline="0" smtClean="0"/>
                      <a:pPr>
                        <a:defRPr sz="1400">
                          <a:solidFill>
                            <a:schemeClr val="bg1"/>
                          </a:solidFill>
                          <a:latin typeface="Century Schoolbook" panose="02040604050505020304" pitchFamily="18" charset="0"/>
                        </a:defRPr>
                      </a:pPr>
                      <a:t>[CATEGORY NAME]</a:t>
                    </a:fld>
                    <a:endParaRPr lang="en-US" sz="1400" baseline="0"/>
                  </a:p>
                  <a:p>
                    <a:pPr>
                      <a:defRPr sz="1400">
                        <a:solidFill>
                          <a:schemeClr val="bg1"/>
                        </a:solidFill>
                        <a:latin typeface="Century Schoolbook" panose="02040604050505020304" pitchFamily="18" charset="0"/>
                      </a:defRPr>
                    </a:pPr>
                    <a:r>
                      <a:rPr lang="en-US" sz="1400" baseline="0"/>
                      <a:t>1128</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16209446421937"/>
                      <c:h val="0.10467179739109037"/>
                    </c:manualLayout>
                  </c15:layout>
                  <c15:dlblFieldTable/>
                  <c15:showDataLabelsRange val="0"/>
                </c:ext>
                <c:ext xmlns:c16="http://schemas.microsoft.com/office/drawing/2014/chart" uri="{C3380CC4-5D6E-409C-BE32-E72D297353CC}">
                  <c16:uniqueId val="{00000001-D5D4-4C33-8C1C-15050ADCD41E}"/>
                </c:ext>
              </c:extLst>
            </c:dLbl>
            <c:dLbl>
              <c:idx val="1"/>
              <c:layout>
                <c:manualLayout>
                  <c:x val="-0.17588274063950152"/>
                  <c:y val="-0.3104796024595871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9913306724177202"/>
                      <c:h val="0.14304082481004615"/>
                    </c:manualLayout>
                  </c15:layout>
                </c:ext>
                <c:ext xmlns:c16="http://schemas.microsoft.com/office/drawing/2014/chart" uri="{C3380CC4-5D6E-409C-BE32-E72D297353CC}">
                  <c16:uniqueId val="{00000003-D5D4-4C33-8C1C-15050ADCD41E}"/>
                </c:ext>
              </c:extLst>
            </c:dLbl>
            <c:dLbl>
              <c:idx val="2"/>
              <c:layout>
                <c:manualLayout>
                  <c:x val="0.18309296232447181"/>
                  <c:y val="-0.2371246103383703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8370060463950777"/>
                      <c:h val="0.16336925361297214"/>
                    </c:manualLayout>
                  </c15:layout>
                </c:ext>
                <c:ext xmlns:c16="http://schemas.microsoft.com/office/drawing/2014/chart" uri="{C3380CC4-5D6E-409C-BE32-E72D297353CC}">
                  <c16:uniqueId val="{00000005-D5D4-4C33-8C1C-15050ADCD41E}"/>
                </c:ext>
              </c:extLst>
            </c:dLbl>
            <c:dLbl>
              <c:idx val="3"/>
              <c:layout>
                <c:manualLayout>
                  <c:x val="0.12799523500958887"/>
                  <c:y val="-0.1467893212142894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D5D4-4C33-8C1C-15050ADCD41E}"/>
                </c:ext>
              </c:extLst>
            </c:dLbl>
            <c:dLbl>
              <c:idx val="4"/>
              <c:layout>
                <c:manualLayout>
                  <c:x val="0.15191170775784171"/>
                  <c:y val="4.7439255776669118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2591725691822767"/>
                      <c:h val="9.7274331988454518E-2"/>
                    </c:manualLayout>
                  </c15:layout>
                </c:ext>
                <c:ext xmlns:c16="http://schemas.microsoft.com/office/drawing/2014/chart" uri="{C3380CC4-5D6E-409C-BE32-E72D297353CC}">
                  <c16:uniqueId val="{00000009-D5D4-4C33-8C1C-15050ADCD41E}"/>
                </c:ext>
              </c:extLst>
            </c:dLbl>
            <c:dLbl>
              <c:idx val="5"/>
              <c:layout>
                <c:manualLayout>
                  <c:x val="0.11433368850034391"/>
                  <c:y val="0.14439563029722774"/>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241909302893698"/>
                      <c:h val="0.1675273730562796"/>
                    </c:manualLayout>
                  </c15:layout>
                </c:ext>
                <c:ext xmlns:c16="http://schemas.microsoft.com/office/drawing/2014/chart" uri="{C3380CC4-5D6E-409C-BE32-E72D297353CC}">
                  <c16:uniqueId val="{0000000B-D5D4-4C33-8C1C-15050ADCD41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Century Schoolbook" panose="02040604050505020304" pitchFamily="18" charset="0"/>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'20222023'!$A$3:$A$8</c:f>
              <c:strCache>
                <c:ptCount val="6"/>
                <c:pt idx="0">
                  <c:v>High School</c:v>
                </c:pt>
                <c:pt idx="1">
                  <c:v>Middle School</c:v>
                </c:pt>
                <c:pt idx="2">
                  <c:v>Florence Brasser</c:v>
                </c:pt>
                <c:pt idx="3">
                  <c:v>Neil Armstrong</c:v>
                </c:pt>
                <c:pt idx="4">
                  <c:v>Paul Rd</c:v>
                </c:pt>
                <c:pt idx="5">
                  <c:v>Walt Disney</c:v>
                </c:pt>
              </c:strCache>
              <c:extLst/>
            </c:strRef>
          </c:cat>
          <c:val>
            <c:numRef>
              <c:f>'20232024'!$B$3:$B$8</c:f>
              <c:numCache>
                <c:formatCode>General</c:formatCode>
                <c:ptCount val="6"/>
                <c:pt idx="0">
                  <c:v>1128</c:v>
                </c:pt>
                <c:pt idx="1">
                  <c:v>865</c:v>
                </c:pt>
                <c:pt idx="2">
                  <c:v>375</c:v>
                </c:pt>
                <c:pt idx="3">
                  <c:v>388</c:v>
                </c:pt>
                <c:pt idx="4">
                  <c:v>413</c:v>
                </c:pt>
                <c:pt idx="5">
                  <c:v>404</c:v>
                </c:pt>
              </c:numCache>
            </c:numRef>
          </c:val>
          <c:extLst>
            <c:ext xmlns:c16="http://schemas.microsoft.com/office/drawing/2014/chart" uri="{C3380CC4-5D6E-409C-BE32-E72D297353CC}">
              <c16:uniqueId val="{0000000C-D5D4-4C33-8C1C-15050ADCD41E}"/>
            </c:ext>
          </c:extLst>
        </c:ser>
        <c:ser>
          <c:idx val="7"/>
          <c:order val="7"/>
          <c:tx>
            <c:strRef>
              <c:f>'20222023'!#REF!</c:f>
              <c:strCache>
                <c:ptCount val="1"/>
                <c:pt idx="0">
                  <c:v>#REF!</c:v>
                </c:pt>
              </c:strCache>
              <c:extLst xmlns:c15="http://schemas.microsoft.com/office/drawing/2012/chart"/>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0E-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E-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f>'20222023'!$A$3:$A$8</c:f>
              <c:strCache>
                <c:ptCount val="6"/>
                <c:pt idx="0">
                  <c:v>High School</c:v>
                </c:pt>
                <c:pt idx="1">
                  <c:v>Middle School</c:v>
                </c:pt>
                <c:pt idx="2">
                  <c:v>Florence Brasser</c:v>
                </c:pt>
                <c:pt idx="3">
                  <c:v>Neil Armstrong</c:v>
                </c:pt>
                <c:pt idx="4">
                  <c:v>Paul Rd</c:v>
                </c:pt>
                <c:pt idx="5">
                  <c:v>Walt Disney</c:v>
                </c:pt>
              </c:strCache>
              <c:extLst/>
            </c:strRef>
          </c:cat>
          <c:val>
            <c:numRef>
              <c:f>'20222023'!#REF!</c:f>
              <c:numCache>
                <c:formatCode>General</c:formatCode>
                <c:ptCount val="1"/>
                <c:pt idx="0">
                  <c:v>1</c:v>
                </c:pt>
              </c:numCache>
              <c:extLst/>
            </c:numRef>
          </c:val>
          <c:extLst xmlns:c15="http://schemas.microsoft.com/office/drawing/2012/chart">
            <c:ext xmlns:c16="http://schemas.microsoft.com/office/drawing/2014/chart" uri="{C3380CC4-5D6E-409C-BE32-E72D297353CC}">
              <c16:uniqueId val="{0000000F-D5D4-4C33-8C1C-15050ADCD41E}"/>
            </c:ext>
          </c:extLst>
        </c:ser>
        <c:dLbls>
          <c:dLblPos val="outEnd"/>
          <c:showLegendKey val="0"/>
          <c:showVal val="0"/>
          <c:showCatName val="0"/>
          <c:showSerName val="0"/>
          <c:showPercent val="1"/>
          <c:showBubbleSize val="0"/>
          <c:showLeaderLines val="1"/>
        </c:dLbls>
        <c:extLst>
          <c:ext xmlns:c15="http://schemas.microsoft.com/office/drawing/2012/chart" uri="{02D57815-91ED-43cb-92C2-25804820EDAC}">
            <c15:filteredPieSeries>
              <c15:ser>
                <c:idx val="1"/>
                <c:order val="1"/>
                <c:tx>
                  <c:strRef>
                    <c:extLst>
                      <c:ext uri="{02D57815-91ED-43cb-92C2-25804820EDAC}">
                        <c15:formulaRef>
                          <c15:sqref>'20222023'!$C$2</c15:sqref>
                        </c15:formulaRef>
                      </c:ext>
                    </c:extLst>
                    <c:strCache>
                      <c:ptCount val="1"/>
                      <c:pt idx="0">
                        <c:v>Female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B-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1-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3-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5-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7-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9-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B-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c:ext uri="{02D57815-91ED-43cb-92C2-25804820EDAC}">
                        <c15:formulaRef>
                          <c15:sqref>'20222023'!$C$3:$C$8</c15:sqref>
                        </c15:formulaRef>
                      </c:ext>
                    </c:extLst>
                    <c:numCache>
                      <c:formatCode>General</c:formatCode>
                      <c:ptCount val="6"/>
                      <c:pt idx="0">
                        <c:v>585</c:v>
                      </c:pt>
                      <c:pt idx="1">
                        <c:v>437</c:v>
                      </c:pt>
                      <c:pt idx="2">
                        <c:v>204</c:v>
                      </c:pt>
                      <c:pt idx="3">
                        <c:v>187</c:v>
                      </c:pt>
                      <c:pt idx="4">
                        <c:v>214</c:v>
                      </c:pt>
                      <c:pt idx="5">
                        <c:v>203</c:v>
                      </c:pt>
                    </c:numCache>
                  </c:numRef>
                </c:val>
                <c:extLst>
                  <c:ext xmlns:c16="http://schemas.microsoft.com/office/drawing/2014/chart" uri="{C3380CC4-5D6E-409C-BE32-E72D297353CC}">
                    <c16:uniqueId val="{0000001C-D5D4-4C33-8C1C-15050ADCD41E}"/>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'20222023'!$D$2</c15:sqref>
                        </c15:formulaRef>
                      </c:ext>
                    </c:extLst>
                    <c:strCache>
                      <c:ptCount val="1"/>
                      <c:pt idx="0">
                        <c:v>Male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E-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0-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2-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4-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6-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8-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1E-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0-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2-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4-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6-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8-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'20222023'!$D$3:$D$8</c15:sqref>
                        </c15:formulaRef>
                      </c:ext>
                    </c:extLst>
                    <c:numCache>
                      <c:formatCode>General</c:formatCode>
                      <c:ptCount val="6"/>
                      <c:pt idx="0">
                        <c:v>545</c:v>
                      </c:pt>
                      <c:pt idx="1">
                        <c:v>417</c:v>
                      </c:pt>
                      <c:pt idx="2">
                        <c:v>196</c:v>
                      </c:pt>
                      <c:pt idx="3">
                        <c:v>203</c:v>
                      </c:pt>
                      <c:pt idx="4">
                        <c:v>215</c:v>
                      </c:pt>
                      <c:pt idx="5">
                        <c:v>206</c:v>
                      </c:pt>
                    </c:numCache>
                  </c:numRef>
                </c:val>
                <c:extLst xmlns:c15="http://schemas.microsoft.com/office/drawing/2012/chart">
                  <c:ext xmlns:c16="http://schemas.microsoft.com/office/drawing/2014/chart" uri="{C3380CC4-5D6E-409C-BE32-E72D297353CC}">
                    <c16:uniqueId val="{00000029-D5D4-4C33-8C1C-15050ADCD41E}"/>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'20222023'!$E$2</c15:sqref>
                        </c15:formulaRef>
                      </c:ext>
                    </c:extLst>
                    <c:strCache>
                      <c:ptCount val="1"/>
                      <c:pt idx="0">
                        <c:v>American Indian/    Alaskan Native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B-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D-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F-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1-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3-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5-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B-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D-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2F-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1-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3-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5-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'20222023'!$E$3:$E$8</c15:sqref>
                        </c15:formulaRef>
                      </c:ext>
                    </c:extLst>
                    <c:numCache>
                      <c:formatCode>General</c:formatCode>
                      <c:ptCount val="6"/>
                      <c:pt idx="0">
                        <c:v>2</c:v>
                      </c:pt>
                      <c:pt idx="1">
                        <c:v>5</c:v>
                      </c:pt>
                      <c:pt idx="2">
                        <c:v>3</c:v>
                      </c:pt>
                      <c:pt idx="4">
                        <c:v>1</c:v>
                      </c:pt>
                      <c:pt idx="5">
                        <c:v>4</c:v>
                      </c:pt>
                    </c:numCache>
                  </c:numRef>
                </c:val>
                <c:extLst xmlns:c15="http://schemas.microsoft.com/office/drawing/2012/chart">
                  <c:ext xmlns:c16="http://schemas.microsoft.com/office/drawing/2014/chart" uri="{C3380CC4-5D6E-409C-BE32-E72D297353CC}">
                    <c16:uniqueId val="{00000036-D5D4-4C33-8C1C-15050ADCD41E}"/>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'20222023'!$F$2</c15:sqref>
                        </c15:formulaRef>
                      </c:ext>
                    </c:extLst>
                    <c:strCache>
                      <c:ptCount val="1"/>
                      <c:pt idx="0">
                        <c:v>Black</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8-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A-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C-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E-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0-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2-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8-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A-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C-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3E-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0-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2-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'20222023'!$F$3:$F$8</c15:sqref>
                        </c15:formulaRef>
                      </c:ext>
                    </c:extLst>
                    <c:numCache>
                      <c:formatCode>General</c:formatCode>
                      <c:ptCount val="6"/>
                      <c:pt idx="0">
                        <c:v>224</c:v>
                      </c:pt>
                      <c:pt idx="1">
                        <c:v>170</c:v>
                      </c:pt>
                      <c:pt idx="2">
                        <c:v>45</c:v>
                      </c:pt>
                      <c:pt idx="3">
                        <c:v>82</c:v>
                      </c:pt>
                      <c:pt idx="4">
                        <c:v>70</c:v>
                      </c:pt>
                      <c:pt idx="5">
                        <c:v>75</c:v>
                      </c:pt>
                    </c:numCache>
                  </c:numRef>
                </c:val>
                <c:extLst xmlns:c15="http://schemas.microsoft.com/office/drawing/2012/chart">
                  <c:ext xmlns:c16="http://schemas.microsoft.com/office/drawing/2014/chart" uri="{C3380CC4-5D6E-409C-BE32-E72D297353CC}">
                    <c16:uniqueId val="{00000043-D5D4-4C33-8C1C-15050ADCD41E}"/>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'20222023'!$G$2</c15:sqref>
                        </c15:formulaRef>
                      </c:ext>
                    </c:extLst>
                    <c:strCache>
                      <c:ptCount val="1"/>
                      <c:pt idx="0">
                        <c:v>Hispanic</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5-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7-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9-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B-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D-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F-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5-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7-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9-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B-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D-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4F-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'20222023'!$G$3:$G$8</c15:sqref>
                        </c15:formulaRef>
                      </c:ext>
                    </c:extLst>
                    <c:numCache>
                      <c:formatCode>General</c:formatCode>
                      <c:ptCount val="6"/>
                      <c:pt idx="0">
                        <c:v>162</c:v>
                      </c:pt>
                      <c:pt idx="1">
                        <c:v>173</c:v>
                      </c:pt>
                      <c:pt idx="2">
                        <c:v>36</c:v>
                      </c:pt>
                      <c:pt idx="3">
                        <c:v>75</c:v>
                      </c:pt>
                      <c:pt idx="4">
                        <c:v>54</c:v>
                      </c:pt>
                      <c:pt idx="5">
                        <c:v>69</c:v>
                      </c:pt>
                    </c:numCache>
                  </c:numRef>
                </c:val>
                <c:extLst xmlns:c15="http://schemas.microsoft.com/office/drawing/2012/chart">
                  <c:ext xmlns:c16="http://schemas.microsoft.com/office/drawing/2014/chart" uri="{C3380CC4-5D6E-409C-BE32-E72D297353CC}">
                    <c16:uniqueId val="{00000050-D5D4-4C33-8C1C-15050ADCD41E}"/>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'20222023'!$H$2</c15:sqref>
                        </c15:formulaRef>
                      </c:ext>
                    </c:extLst>
                    <c:strCache>
                      <c:ptCount val="1"/>
                      <c:pt idx="0">
                        <c:v>Asian/Pacific Islander</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2-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4-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6-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8-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A-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C-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2-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4-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6-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8-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A-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C-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'20222023'!$H$3:$H$8</c15:sqref>
                        </c15:formulaRef>
                      </c:ext>
                    </c:extLst>
                    <c:numCache>
                      <c:formatCode>General</c:formatCode>
                      <c:ptCount val="6"/>
                      <c:pt idx="0">
                        <c:v>63</c:v>
                      </c:pt>
                      <c:pt idx="1">
                        <c:v>42</c:v>
                      </c:pt>
                      <c:pt idx="2">
                        <c:v>21</c:v>
                      </c:pt>
                      <c:pt idx="3">
                        <c:v>28</c:v>
                      </c:pt>
                      <c:pt idx="4">
                        <c:v>20</c:v>
                      </c:pt>
                      <c:pt idx="5">
                        <c:v>25</c:v>
                      </c:pt>
                    </c:numCache>
                  </c:numRef>
                </c:val>
                <c:extLst xmlns:c15="http://schemas.microsoft.com/office/drawing/2012/chart">
                  <c:ext xmlns:c16="http://schemas.microsoft.com/office/drawing/2014/chart" uri="{C3380CC4-5D6E-409C-BE32-E72D297353CC}">
                    <c16:uniqueId val="{0000005D-D5D4-4C33-8C1C-15050ADCD41E}"/>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'20222023'!$I$2</c15:sqref>
                        </c15:formulaRef>
                      </c:ext>
                    </c:extLst>
                    <c:strCache>
                      <c:ptCount val="1"/>
                      <c:pt idx="0">
                        <c:v>White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5F-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1-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3-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5-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7-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9-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5F-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1-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3-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5-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7-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9-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'20222023'!$I$3:$I$8</c15:sqref>
                        </c15:formulaRef>
                      </c:ext>
                    </c:extLst>
                    <c:numCache>
                      <c:formatCode>General</c:formatCode>
                      <c:ptCount val="6"/>
                      <c:pt idx="0">
                        <c:v>586</c:v>
                      </c:pt>
                      <c:pt idx="1">
                        <c:v>397</c:v>
                      </c:pt>
                      <c:pt idx="2">
                        <c:v>251</c:v>
                      </c:pt>
                      <c:pt idx="3">
                        <c:v>157</c:v>
                      </c:pt>
                      <c:pt idx="4">
                        <c:v>226</c:v>
                      </c:pt>
                      <c:pt idx="5">
                        <c:v>198</c:v>
                      </c:pt>
                    </c:numCache>
                  </c:numRef>
                </c:val>
                <c:extLst xmlns:c15="http://schemas.microsoft.com/office/drawing/2012/chart">
                  <c:ext xmlns:c16="http://schemas.microsoft.com/office/drawing/2014/chart" uri="{C3380CC4-5D6E-409C-BE32-E72D297353CC}">
                    <c16:uniqueId val="{0000006A-D5D4-4C33-8C1C-15050ADCD41E}"/>
                  </c:ext>
                </c:extLst>
              </c15:ser>
            </c15:filteredPieSeries>
            <c15:filteredPieSeries>
              <c15:ser>
                <c:idx val="9"/>
                <c:order val="9"/>
                <c:tx>
                  <c:strRef>
                    <c:extLst xmlns:c15="http://schemas.microsoft.com/office/drawing/2012/chart">
                      <c:ext xmlns:c15="http://schemas.microsoft.com/office/drawing/2012/chart" uri="{02D57815-91ED-43cb-92C2-25804820EDAC}">
                        <c15:formulaRef>
                          <c15:sqref>'20222023'!$J$2</c15:sqref>
                        </c15:formulaRef>
                      </c:ext>
                    </c:extLst>
                    <c:strCache>
                      <c:ptCount val="1"/>
                      <c:pt idx="0">
                        <c:v>Multiracial</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C-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6E-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0-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2-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4-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6-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C-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6E-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0-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2-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4-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6-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'20222023'!$J$3:$J$8</c15:sqref>
                        </c15:formulaRef>
                      </c:ext>
                    </c:extLst>
                    <c:numCache>
                      <c:formatCode>General</c:formatCode>
                      <c:ptCount val="6"/>
                      <c:pt idx="0">
                        <c:v>93</c:v>
                      </c:pt>
                      <c:pt idx="1">
                        <c:v>67</c:v>
                      </c:pt>
                      <c:pt idx="2">
                        <c:v>44</c:v>
                      </c:pt>
                      <c:pt idx="3">
                        <c:v>48</c:v>
                      </c:pt>
                      <c:pt idx="4">
                        <c:v>58</c:v>
                      </c:pt>
                      <c:pt idx="5">
                        <c:v>38</c:v>
                      </c:pt>
                    </c:numCache>
                  </c:numRef>
                </c:val>
                <c:extLst xmlns:c15="http://schemas.microsoft.com/office/drawing/2012/chart">
                  <c:ext xmlns:c16="http://schemas.microsoft.com/office/drawing/2014/chart" uri="{C3380CC4-5D6E-409C-BE32-E72D297353CC}">
                    <c16:uniqueId val="{00000077-D5D4-4C33-8C1C-15050ADCD41E}"/>
                  </c:ext>
                </c:extLst>
              </c15:ser>
            </c15:filteredPieSeries>
            <c15:filteredPieSeries>
              <c15:ser>
                <c:idx val="10"/>
                <c:order val="10"/>
                <c:tx>
                  <c:strRef>
                    <c:extLst xmlns:c15="http://schemas.microsoft.com/office/drawing/2012/chart">
                      <c:ext xmlns:c15="http://schemas.microsoft.com/office/drawing/2012/chart" uri="{02D57815-91ED-43cb-92C2-25804820EDAC}">
                        <c15:formulaRef>
                          <c15:sqref>'20222023'!$K$2</c15:sqref>
                        </c15:formulaRef>
                      </c:ext>
                    </c:extLst>
                    <c:strCache>
                      <c:ptCount val="1"/>
                      <c:pt idx="0">
                        <c:v>Students with Disabilities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9-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B-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D-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7F-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1-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3-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9-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B-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D-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7F-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1-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3-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'20222023'!$K$3:$K$8</c15:sqref>
                        </c15:formulaRef>
                      </c:ext>
                    </c:extLst>
                    <c:numCache>
                      <c:formatCode>General</c:formatCode>
                      <c:ptCount val="6"/>
                      <c:pt idx="0">
                        <c:v>161</c:v>
                      </c:pt>
                      <c:pt idx="1">
                        <c:v>107</c:v>
                      </c:pt>
                      <c:pt idx="2">
                        <c:v>59</c:v>
                      </c:pt>
                      <c:pt idx="3">
                        <c:v>49</c:v>
                      </c:pt>
                      <c:pt idx="4">
                        <c:v>60</c:v>
                      </c:pt>
                      <c:pt idx="5">
                        <c:v>27</c:v>
                      </c:pt>
                    </c:numCache>
                  </c:numRef>
                </c:val>
                <c:extLst xmlns:c15="http://schemas.microsoft.com/office/drawing/2012/chart">
                  <c:ext xmlns:c16="http://schemas.microsoft.com/office/drawing/2014/chart" uri="{C3380CC4-5D6E-409C-BE32-E72D297353CC}">
                    <c16:uniqueId val="{00000084-D5D4-4C33-8C1C-15050ADCD41E}"/>
                  </c:ext>
                </c:extLst>
              </c15:ser>
            </c15:filteredPieSeries>
            <c15:filteredPieSeries>
              <c15:ser>
                <c:idx val="11"/>
                <c:order val="11"/>
                <c:tx>
                  <c:strRef>
                    <c:extLst xmlns:c15="http://schemas.microsoft.com/office/drawing/2012/chart">
                      <c:ext xmlns:c15="http://schemas.microsoft.com/office/drawing/2012/chart" uri="{02D57815-91ED-43cb-92C2-25804820EDAC}">
                        <c15:formulaRef>
                          <c15:sqref>'20222023'!$L$2</c15:sqref>
                        </c15:formulaRef>
                      </c:ext>
                    </c:extLst>
                    <c:strCache>
                      <c:ptCount val="1"/>
                      <c:pt idx="0">
                        <c:v>English Language Learner</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6-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8-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A-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C-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8E-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0-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6-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8-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A-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C-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8E-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0-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'20222023'!$L$3:$L$8</c15:sqref>
                        </c15:formulaRef>
                      </c:ext>
                    </c:extLst>
                    <c:numCache>
                      <c:formatCode>General</c:formatCode>
                      <c:ptCount val="6"/>
                      <c:pt idx="0">
                        <c:v>38</c:v>
                      </c:pt>
                      <c:pt idx="1">
                        <c:v>42</c:v>
                      </c:pt>
                      <c:pt idx="2">
                        <c:v>26</c:v>
                      </c:pt>
                      <c:pt idx="3">
                        <c:v>37</c:v>
                      </c:pt>
                      <c:pt idx="4">
                        <c:v>20</c:v>
                      </c:pt>
                      <c:pt idx="5">
                        <c:v>25</c:v>
                      </c:pt>
                    </c:numCache>
                  </c:numRef>
                </c:val>
                <c:extLst xmlns:c15="http://schemas.microsoft.com/office/drawing/2012/chart">
                  <c:ext xmlns:c16="http://schemas.microsoft.com/office/drawing/2014/chart" uri="{C3380CC4-5D6E-409C-BE32-E72D297353CC}">
                    <c16:uniqueId val="{00000091-D5D4-4C33-8C1C-15050ADCD41E}"/>
                  </c:ext>
                </c:extLst>
              </c15:ser>
            </c15:filteredPieSeries>
            <c15:filteredPieSeries>
              <c15:ser>
                <c:idx val="12"/>
                <c:order val="12"/>
                <c:tx>
                  <c:strRef>
                    <c:extLst xmlns:c15="http://schemas.microsoft.com/office/drawing/2012/chart">
                      <c:ext xmlns:c15="http://schemas.microsoft.com/office/drawing/2012/chart" uri="{02D57815-91ED-43cb-92C2-25804820EDAC}">
                        <c15:formulaRef>
                          <c15:sqref>'20222023'!$M$2</c15:sqref>
                        </c15:formulaRef>
                      </c:ext>
                    </c:extLst>
                    <c:strCache>
                      <c:ptCount val="1"/>
                      <c:pt idx="0">
                        <c:v>Economically Disadvantaged</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3-D5D4-4C33-8C1C-15050ADCD41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5-D5D4-4C33-8C1C-15050ADCD41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7-D5D4-4C33-8C1C-15050ADCD41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9-D5D4-4C33-8C1C-15050ADCD41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B-D5D4-4C33-8C1C-15050ADCD41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9D-D5D4-4C33-8C1C-15050ADCD41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3-D5D4-4C33-8C1C-15050ADCD41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5-D5D4-4C33-8C1C-15050ADCD41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7-D5D4-4C33-8C1C-15050ADCD41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9-D5D4-4C33-8C1C-15050ADCD41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B-D5D4-4C33-8C1C-15050ADCD41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xmlns:c15="http://schemas.microsoft.com/office/drawing/2012/chart">
                      <c:ext xmlns:c16="http://schemas.microsoft.com/office/drawing/2014/chart" uri="{C3380CC4-5D6E-409C-BE32-E72D297353CC}">
                        <c16:uniqueId val="{0000009D-D5D4-4C33-8C1C-15050ADCD41E}"/>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'20222023'!$A$3:$A$8</c15:sqref>
                        </c15:formulaRef>
                      </c:ext>
                    </c:extLst>
                    <c:strCache>
                      <c:ptCount val="6"/>
                      <c:pt idx="0">
                        <c:v>High School</c:v>
                      </c:pt>
                      <c:pt idx="1">
                        <c:v>Middle School</c:v>
                      </c:pt>
                      <c:pt idx="2">
                        <c:v>Florence Brasser</c:v>
                      </c:pt>
                      <c:pt idx="3">
                        <c:v>Neil Armstrong</c:v>
                      </c:pt>
                      <c:pt idx="4">
                        <c:v>Paul Rd</c:v>
                      </c:pt>
                      <c:pt idx="5">
                        <c:v>Walt Disney</c:v>
                      </c:pt>
                    </c:strCache>
                  </c:strRef>
                </c:cat>
                <c:val>
                  <c:numRef>
                    <c:extLst xmlns:c15="http://schemas.microsoft.com/office/drawing/2012/chart">
                      <c:ext xmlns:c15="http://schemas.microsoft.com/office/drawing/2012/chart" uri="{02D57815-91ED-43cb-92C2-25804820EDAC}">
                        <c15:formulaRef>
                          <c15:sqref>'20222023'!$M$3:$M$8</c15:sqref>
                        </c15:formulaRef>
                      </c:ext>
                    </c:extLst>
                    <c:numCache>
                      <c:formatCode>General</c:formatCode>
                      <c:ptCount val="6"/>
                      <c:pt idx="0">
                        <c:v>644</c:v>
                      </c:pt>
                      <c:pt idx="1">
                        <c:v>502</c:v>
                      </c:pt>
                      <c:pt idx="2">
                        <c:v>166</c:v>
                      </c:pt>
                      <c:pt idx="3">
                        <c:v>245</c:v>
                      </c:pt>
                      <c:pt idx="4">
                        <c:v>184</c:v>
                      </c:pt>
                      <c:pt idx="5">
                        <c:v>202</c:v>
                      </c:pt>
                    </c:numCache>
                  </c:numRef>
                </c:val>
                <c:extLst xmlns:c15="http://schemas.microsoft.com/office/drawing/2012/chart">
                  <c:ext xmlns:c16="http://schemas.microsoft.com/office/drawing/2014/chart" uri="{C3380CC4-5D6E-409C-BE32-E72D297353CC}">
                    <c16:uniqueId val="{0000009E-D5D4-4C33-8C1C-15050ADCD41E}"/>
                  </c:ext>
                </c:extLst>
              </c15:ser>
            </c15:filteredPieSeries>
          </c:ext>
        </c:extLst>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7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234908136482932E-2"/>
          <c:y val="3.5431433095510251E-2"/>
          <c:w val="0.94348006770892767"/>
          <c:h val="0.86223293660181288"/>
        </c:manualLayout>
      </c:layout>
      <c:bar3DChart>
        <c:barDir val="col"/>
        <c:grouping val="clustered"/>
        <c:varyColors val="0"/>
        <c:ser>
          <c:idx val="0"/>
          <c:order val="0"/>
          <c:tx>
            <c:strRef>
              <c:f>Sheet1!$B$1</c:f>
              <c:strCache>
                <c:ptCount val="1"/>
                <c:pt idx="0">
                  <c:v>Totals</c:v>
                </c:pt>
              </c:strCache>
            </c:strRef>
          </c:tx>
          <c:spPr>
            <a:solidFill>
              <a:srgbClr val="002D62"/>
            </a:solidFill>
            <a:ln>
              <a:noFill/>
            </a:ln>
            <a:effectLst/>
            <a:sp3d/>
          </c:spPr>
          <c:invertIfNegative val="0"/>
          <c:dPt>
            <c:idx val="0"/>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09-8D5E-4495-9E21-6CECB13E2711}"/>
              </c:ext>
            </c:extLst>
          </c:dPt>
          <c:dPt>
            <c:idx val="1"/>
            <c:invertIfNegative val="0"/>
            <c:bubble3D val="0"/>
            <c:spPr>
              <a:solidFill>
                <a:schemeClr val="tx2">
                  <a:lumMod val="75000"/>
                  <a:lumOff val="25000"/>
                </a:schemeClr>
              </a:solidFill>
              <a:ln>
                <a:noFill/>
              </a:ln>
              <a:effectLst/>
              <a:sp3d/>
            </c:spPr>
            <c:extLst>
              <c:ext xmlns:c16="http://schemas.microsoft.com/office/drawing/2014/chart" uri="{C3380CC4-5D6E-409C-BE32-E72D297353CC}">
                <c16:uniqueId val="{0000000C-8D5E-4495-9E21-6CECB13E2711}"/>
              </c:ext>
            </c:extLst>
          </c:dPt>
          <c:dPt>
            <c:idx val="2"/>
            <c:invertIfNegative val="0"/>
            <c:bubble3D val="0"/>
            <c:spPr>
              <a:solidFill>
                <a:schemeClr val="accent5">
                  <a:lumMod val="75000"/>
                </a:schemeClr>
              </a:solidFill>
              <a:ln>
                <a:noFill/>
              </a:ln>
              <a:effectLst/>
              <a:sp3d/>
            </c:spPr>
            <c:extLst>
              <c:ext xmlns:c16="http://schemas.microsoft.com/office/drawing/2014/chart" uri="{C3380CC4-5D6E-409C-BE32-E72D297353CC}">
                <c16:uniqueId val="{0000000B-8D5E-4495-9E21-6CECB13E2711}"/>
              </c:ext>
            </c:extLst>
          </c:dPt>
          <c:dPt>
            <c:idx val="3"/>
            <c:invertIfNegative val="0"/>
            <c:bubble3D val="0"/>
            <c:spPr>
              <a:solidFill>
                <a:schemeClr val="accent5">
                  <a:lumMod val="50000"/>
                </a:schemeClr>
              </a:solidFill>
              <a:ln>
                <a:noFill/>
              </a:ln>
              <a:effectLst/>
              <a:sp3d/>
            </c:spPr>
            <c:extLst>
              <c:ext xmlns:c16="http://schemas.microsoft.com/office/drawing/2014/chart" uri="{C3380CC4-5D6E-409C-BE32-E72D297353CC}">
                <c16:uniqueId val="{0000000A-8D5E-4495-9E21-6CECB13E2711}"/>
              </c:ext>
            </c:extLst>
          </c:dPt>
          <c:dPt>
            <c:idx val="4"/>
            <c:invertIfNegative val="0"/>
            <c:bubble3D val="0"/>
            <c:spPr>
              <a:solidFill>
                <a:schemeClr val="tx2">
                  <a:lumMod val="90000"/>
                  <a:lumOff val="10000"/>
                </a:schemeClr>
              </a:solidFill>
              <a:ln>
                <a:noFill/>
              </a:ln>
              <a:effectLst/>
              <a:sp3d/>
            </c:spPr>
            <c:extLst>
              <c:ext xmlns:c16="http://schemas.microsoft.com/office/drawing/2014/chart" uri="{C3380CC4-5D6E-409C-BE32-E72D297353CC}">
                <c16:uniqueId val="{00000008-8D5E-4495-9E21-6CECB13E2711}"/>
              </c:ext>
            </c:extLst>
          </c:dPt>
          <c:dPt>
            <c:idx val="5"/>
            <c:invertIfNegative val="0"/>
            <c:bubble3D val="0"/>
            <c:spPr>
              <a:solidFill>
                <a:schemeClr val="accent5">
                  <a:lumMod val="50000"/>
                </a:schemeClr>
              </a:solidFill>
              <a:ln>
                <a:noFill/>
              </a:ln>
              <a:effectLst/>
              <a:sp3d/>
            </c:spPr>
            <c:extLst>
              <c:ext xmlns:c16="http://schemas.microsoft.com/office/drawing/2014/chart" uri="{C3380CC4-5D6E-409C-BE32-E72D297353CC}">
                <c16:uniqueId val="{00000007-8D5E-4495-9E21-6CECB13E2711}"/>
              </c:ext>
            </c:extLst>
          </c:dPt>
          <c:dLbls>
            <c:dLbl>
              <c:idx val="0"/>
              <c:layout>
                <c:manualLayout>
                  <c:x val="-2.2619962035775058E-4"/>
                  <c:y val="1.2732067919117317E-2"/>
                </c:manualLayout>
              </c:layout>
              <c:showLegendKey val="0"/>
              <c:showVal val="1"/>
              <c:showCatName val="0"/>
              <c:showSerName val="0"/>
              <c:showPercent val="0"/>
              <c:showBubbleSize val="0"/>
              <c:extLst>
                <c:ext xmlns:c15="http://schemas.microsoft.com/office/drawing/2012/chart" uri="{CE6537A1-D6FC-4f65-9D91-7224C49458BB}">
                  <c15:layout>
                    <c:manualLayout>
                      <c:w val="3.7874085918544458E-2"/>
                      <c:h val="6.2679779273144345E-2"/>
                    </c:manualLayout>
                  </c15:layout>
                </c:ext>
                <c:ext xmlns:c16="http://schemas.microsoft.com/office/drawing/2014/chart" uri="{C3380CC4-5D6E-409C-BE32-E72D297353CC}">
                  <c16:uniqueId val="{00000009-8D5E-4495-9E21-6CECB13E2711}"/>
                </c:ext>
              </c:extLst>
            </c:dLbl>
            <c:dLbl>
              <c:idx val="1"/>
              <c:layout>
                <c:manualLayout>
                  <c:x val="4.1194879314161318E-4"/>
                  <c:y val="2.47689300312299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D5E-4495-9E21-6CECB13E2711}"/>
                </c:ext>
              </c:extLst>
            </c:dLbl>
            <c:dLbl>
              <c:idx val="2"/>
              <c:layout>
                <c:manualLayout>
                  <c:x val="-5.2110221819132868E-4"/>
                  <c:y val="2.2796743006244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5E-4495-9E21-6CECB13E2711}"/>
                </c:ext>
              </c:extLst>
            </c:dLbl>
            <c:dLbl>
              <c:idx val="3"/>
              <c:layout>
                <c:manualLayout>
                  <c:x val="-2.2094375289027864E-3"/>
                  <c:y val="1.2285658050435818E-2"/>
                </c:manualLayout>
              </c:layout>
              <c:spPr>
                <a:noFill/>
                <a:ln cap="rnd">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1291296678112377E-2"/>
                      <c:h val="6.7699173104269803E-2"/>
                    </c:manualLayout>
                  </c15:layout>
                </c:ext>
                <c:ext xmlns:c16="http://schemas.microsoft.com/office/drawing/2014/chart" uri="{C3380CC4-5D6E-409C-BE32-E72D297353CC}">
                  <c16:uniqueId val="{0000000A-8D5E-4495-9E21-6CECB13E2711}"/>
                </c:ext>
              </c:extLst>
            </c:dLbl>
            <c:dLbl>
              <c:idx val="4"/>
              <c:layout>
                <c:manualLayout>
                  <c:x val="-5.0083214911899308E-4"/>
                  <c:y val="0.23417725021006355"/>
                </c:manualLayout>
              </c:layout>
              <c:spPr>
                <a:noFill/>
                <a:ln cap="rnd">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5102568343318288E-2"/>
                      <c:h val="9.0286445344334373E-2"/>
                    </c:manualLayout>
                  </c15:layout>
                </c:ext>
                <c:ext xmlns:c16="http://schemas.microsoft.com/office/drawing/2014/chart" uri="{C3380CC4-5D6E-409C-BE32-E72D297353CC}">
                  <c16:uniqueId val="{00000008-8D5E-4495-9E21-6CECB13E2711}"/>
                </c:ext>
              </c:extLst>
            </c:dLbl>
            <c:dLbl>
              <c:idx val="5"/>
              <c:layout>
                <c:manualLayout>
                  <c:x val="1.8459216441644982E-3"/>
                  <c:y val="0.11400070982923785"/>
                </c:manualLayout>
              </c:layout>
              <c:spPr>
                <a:noFill/>
                <a:ln cap="rnd">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7380708849696899E-2"/>
                      <c:h val="7.271856693539526E-2"/>
                    </c:manualLayout>
                  </c15:layout>
                </c:ext>
                <c:ext xmlns:c16="http://schemas.microsoft.com/office/drawing/2014/chart" uri="{C3380CC4-5D6E-409C-BE32-E72D297353CC}">
                  <c16:uniqueId val="{00000007-8D5E-4495-9E21-6CECB13E2711}"/>
                </c:ext>
              </c:extLst>
            </c:dLbl>
            <c:spPr>
              <a:noFill/>
              <a:ln cap="rnd">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African-American</c:v>
                </c:pt>
                <c:pt idx="1">
                  <c:v>American Indian or Alaskan Native</c:v>
                </c:pt>
                <c:pt idx="2">
                  <c:v>Asian</c:v>
                </c:pt>
                <c:pt idx="3">
                  <c:v>Hispanic or Latino</c:v>
                </c:pt>
                <c:pt idx="4">
                  <c:v>White, Non Hispanic</c:v>
                </c:pt>
                <c:pt idx="5">
                  <c:v>Unspecific</c:v>
                </c:pt>
              </c:strCache>
            </c:strRef>
          </c:cat>
          <c:val>
            <c:numRef>
              <c:f>Sheet1!$B$2:$B$7</c:f>
              <c:numCache>
                <c:formatCode>General</c:formatCode>
                <c:ptCount val="6"/>
                <c:pt idx="0">
                  <c:v>44</c:v>
                </c:pt>
                <c:pt idx="1">
                  <c:v>4</c:v>
                </c:pt>
                <c:pt idx="2">
                  <c:v>8</c:v>
                </c:pt>
                <c:pt idx="3">
                  <c:v>23</c:v>
                </c:pt>
                <c:pt idx="4">
                  <c:v>646</c:v>
                </c:pt>
                <c:pt idx="5">
                  <c:v>152</c:v>
                </c:pt>
              </c:numCache>
            </c:numRef>
          </c:val>
          <c:shape val="cylinder"/>
          <c:extLst>
            <c:ext xmlns:c16="http://schemas.microsoft.com/office/drawing/2014/chart" uri="{C3380CC4-5D6E-409C-BE32-E72D297353CC}">
              <c16:uniqueId val="{00000000-8D5E-4495-9E21-6CECB13E2711}"/>
            </c:ext>
          </c:extLst>
        </c:ser>
        <c:dLbls>
          <c:showLegendKey val="0"/>
          <c:showVal val="1"/>
          <c:showCatName val="0"/>
          <c:showSerName val="0"/>
          <c:showPercent val="0"/>
          <c:showBubbleSize val="0"/>
        </c:dLbls>
        <c:gapWidth val="39"/>
        <c:gapDepth val="108"/>
        <c:shape val="box"/>
        <c:axId val="1059374216"/>
        <c:axId val="1059378896"/>
        <c:axId val="0"/>
      </c:bar3DChart>
      <c:catAx>
        <c:axId val="1059374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059378896"/>
        <c:crosses val="autoZero"/>
        <c:auto val="1"/>
        <c:lblAlgn val="ctr"/>
        <c:lblOffset val="100"/>
        <c:noMultiLvlLbl val="0"/>
      </c:catAx>
      <c:valAx>
        <c:axId val="1059378896"/>
        <c:scaling>
          <c:orientation val="minMax"/>
          <c:max val="775"/>
          <c:min val="0"/>
        </c:scaling>
        <c:delete val="0"/>
        <c:axPos val="l"/>
        <c:majorGridlines>
          <c:spPr>
            <a:ln w="9525" cap="flat" cmpd="sng" algn="ctr">
              <a:solidFill>
                <a:schemeClr val="bg1">
                  <a:lumMod val="9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1059374216"/>
        <c:crosses val="autoZero"/>
        <c:crossBetween val="between"/>
        <c:majorUnit val="25"/>
        <c:minorUnit val="25"/>
      </c:valAx>
      <c:spPr>
        <a:noFill/>
        <a:ln>
          <a:noFill/>
        </a:ln>
        <a:effectLst>
          <a:softEdge rad="63500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12700"/>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Sheet1!$A$3</c:f>
              <c:strCache>
                <c:ptCount val="1"/>
                <c:pt idx="0">
                  <c:v>FTE</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Sheet1!$B$1:$F$1</c:f>
              <c:numCache>
                <c:formatCode>General</c:formatCode>
                <c:ptCount val="5"/>
                <c:pt idx="0">
                  <c:v>2020</c:v>
                </c:pt>
                <c:pt idx="1">
                  <c:v>2021</c:v>
                </c:pt>
                <c:pt idx="2">
                  <c:v>2022</c:v>
                </c:pt>
                <c:pt idx="3">
                  <c:v>2023</c:v>
                </c:pt>
                <c:pt idx="4">
                  <c:v>2024</c:v>
                </c:pt>
              </c:numCache>
            </c:numRef>
          </c:cat>
          <c:val>
            <c:numRef>
              <c:f>Sheet1!$B$3:$F$3</c:f>
              <c:numCache>
                <c:formatCode>0.00</c:formatCode>
                <c:ptCount val="5"/>
                <c:pt idx="0">
                  <c:v>41</c:v>
                </c:pt>
                <c:pt idx="1">
                  <c:v>33</c:v>
                </c:pt>
                <c:pt idx="2">
                  <c:v>38</c:v>
                </c:pt>
                <c:pt idx="3" formatCode="General">
                  <c:v>38.049999999999997</c:v>
                </c:pt>
                <c:pt idx="4" formatCode="General">
                  <c:v>39.08</c:v>
                </c:pt>
              </c:numCache>
            </c:numRef>
          </c:val>
          <c:extLst>
            <c:ext xmlns:c16="http://schemas.microsoft.com/office/drawing/2014/chart" uri="{C3380CC4-5D6E-409C-BE32-E72D297353CC}">
              <c16:uniqueId val="{00000000-3632-4BD8-9405-349B35F8220C}"/>
            </c:ext>
          </c:extLst>
        </c:ser>
        <c:dLbls>
          <c:showLegendKey val="0"/>
          <c:showVal val="0"/>
          <c:showCatName val="0"/>
          <c:showSerName val="0"/>
          <c:showPercent val="0"/>
          <c:showBubbleSize val="0"/>
        </c:dLbls>
        <c:gapWidth val="100"/>
        <c:axId val="2129223968"/>
        <c:axId val="1110363248"/>
      </c:barChart>
      <c:lineChart>
        <c:grouping val="standard"/>
        <c:varyColors val="0"/>
        <c:ser>
          <c:idx val="0"/>
          <c:order val="0"/>
          <c:tx>
            <c:strRef>
              <c:f>Sheet1!$A$2</c:f>
              <c:strCache>
                <c:ptCount val="1"/>
                <c:pt idx="0">
                  <c:v>Student / Staff Ratio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Sheet1!$B$1:$F$1</c:f>
              <c:numCache>
                <c:formatCode>General</c:formatCode>
                <c:ptCount val="5"/>
                <c:pt idx="0">
                  <c:v>2020</c:v>
                </c:pt>
                <c:pt idx="1">
                  <c:v>2021</c:v>
                </c:pt>
                <c:pt idx="2">
                  <c:v>2022</c:v>
                </c:pt>
                <c:pt idx="3">
                  <c:v>2023</c:v>
                </c:pt>
                <c:pt idx="4">
                  <c:v>2024</c:v>
                </c:pt>
              </c:numCache>
            </c:numRef>
          </c:cat>
          <c:val>
            <c:numRef>
              <c:f>Sheet1!$B$2:$F$2</c:f>
              <c:numCache>
                <c:formatCode>General</c:formatCode>
                <c:ptCount val="5"/>
                <c:pt idx="0">
                  <c:v>91.8</c:v>
                </c:pt>
                <c:pt idx="1">
                  <c:v>115.03</c:v>
                </c:pt>
                <c:pt idx="2">
                  <c:v>94.18</c:v>
                </c:pt>
                <c:pt idx="3">
                  <c:v>94</c:v>
                </c:pt>
                <c:pt idx="4">
                  <c:v>94.3</c:v>
                </c:pt>
              </c:numCache>
            </c:numRef>
          </c:val>
          <c:smooth val="0"/>
          <c:extLst>
            <c:ext xmlns:c16="http://schemas.microsoft.com/office/drawing/2014/chart" uri="{C3380CC4-5D6E-409C-BE32-E72D297353CC}">
              <c16:uniqueId val="{00000001-3632-4BD8-9405-349B35F8220C}"/>
            </c:ext>
          </c:extLst>
        </c:ser>
        <c:dLbls>
          <c:showLegendKey val="0"/>
          <c:showVal val="0"/>
          <c:showCatName val="0"/>
          <c:showSerName val="0"/>
          <c:showPercent val="0"/>
          <c:showBubbleSize val="0"/>
        </c:dLbls>
        <c:marker val="1"/>
        <c:smooth val="0"/>
        <c:axId val="954442816"/>
        <c:axId val="1403607360"/>
      </c:lineChart>
      <c:catAx>
        <c:axId val="95444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3607360"/>
        <c:crosses val="autoZero"/>
        <c:auto val="1"/>
        <c:lblAlgn val="ctr"/>
        <c:lblOffset val="100"/>
        <c:noMultiLvlLbl val="0"/>
      </c:catAx>
      <c:valAx>
        <c:axId val="1403607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4442816"/>
        <c:crosses val="autoZero"/>
        <c:crossBetween val="between"/>
      </c:valAx>
      <c:valAx>
        <c:axId val="1110363248"/>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223968"/>
        <c:crosses val="max"/>
        <c:crossBetween val="between"/>
      </c:valAx>
      <c:catAx>
        <c:axId val="2129223968"/>
        <c:scaling>
          <c:orientation val="minMax"/>
        </c:scaling>
        <c:delete val="1"/>
        <c:axPos val="b"/>
        <c:numFmt formatCode="General" sourceLinked="1"/>
        <c:majorTickMark val="out"/>
        <c:minorTickMark val="none"/>
        <c:tickLblPos val="nextTo"/>
        <c:crossAx val="1110363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1'!$A$2</c:f>
              <c:strCache>
                <c:ptCount val="1"/>
                <c:pt idx="0">
                  <c:v>Students Per FTE (Level Specific)</c:v>
                </c:pt>
              </c:strCache>
            </c:strRef>
          </c:tx>
          <c:spPr>
            <a:solidFill>
              <a:schemeClr val="tx1">
                <a:lumMod val="65000"/>
                <a:lumOff val="35000"/>
              </a:schemeClr>
            </a:solidFill>
            <a:ln>
              <a:solidFill>
                <a:schemeClr val="bg2"/>
              </a:solidFill>
            </a:ln>
            <a:effectLst/>
          </c:spPr>
          <c:invertIfNegative val="0"/>
          <c:dPt>
            <c:idx val="0"/>
            <c:invertIfNegative val="0"/>
            <c:bubble3D val="0"/>
            <c:spPr>
              <a:solidFill>
                <a:schemeClr val="tx1">
                  <a:lumMod val="65000"/>
                  <a:lumOff val="35000"/>
                </a:schemeClr>
              </a:solidFill>
              <a:ln>
                <a:solidFill>
                  <a:schemeClr val="bg2">
                    <a:lumMod val="90000"/>
                  </a:schemeClr>
                </a:solidFill>
              </a:ln>
              <a:effectLst/>
            </c:spPr>
            <c:extLst>
              <c:ext xmlns:c16="http://schemas.microsoft.com/office/drawing/2014/chart" uri="{C3380CC4-5D6E-409C-BE32-E72D297353CC}">
                <c16:uniqueId val="{00000001-2863-437C-B2C3-9BD39B2E2B28}"/>
              </c:ext>
            </c:extLst>
          </c:dPt>
          <c:dPt>
            <c:idx val="6"/>
            <c:invertIfNegative val="0"/>
            <c:bubble3D val="0"/>
            <c:spPr>
              <a:solidFill>
                <a:schemeClr val="accent2">
                  <a:lumMod val="60000"/>
                  <a:lumOff val="40000"/>
                </a:schemeClr>
              </a:solidFill>
              <a:ln>
                <a:solidFill>
                  <a:schemeClr val="accent2">
                    <a:lumMod val="60000"/>
                    <a:lumOff val="40000"/>
                  </a:schemeClr>
                </a:solidFill>
              </a:ln>
              <a:effectLst/>
            </c:spPr>
            <c:extLst>
              <c:ext xmlns:c16="http://schemas.microsoft.com/office/drawing/2014/chart" uri="{C3380CC4-5D6E-409C-BE32-E72D297353CC}">
                <c16:uniqueId val="{00000003-2863-437C-B2C3-9BD39B2E2B28}"/>
              </c:ext>
            </c:extLst>
          </c:dPt>
          <c:dLbls>
            <c:dLbl>
              <c:idx val="6"/>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inBase"/>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63-437C-B2C3-9BD39B2E2B28}"/>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1'!$B$1:$J$1</c:f>
              <c:strCache>
                <c:ptCount val="9"/>
                <c:pt idx="0">
                  <c:v>HILTON CSD</c:v>
                </c:pt>
                <c:pt idx="1">
                  <c:v>CHURCHVILLE-CHILI CSD</c:v>
                </c:pt>
                <c:pt idx="2">
                  <c:v>BROCKPORT CSD</c:v>
                </c:pt>
                <c:pt idx="3">
                  <c:v>GREECE CSD</c:v>
                </c:pt>
                <c:pt idx="4">
                  <c:v>HOLLEY CSD</c:v>
                </c:pt>
                <c:pt idx="5">
                  <c:v>SPENCERPORT CSD</c:v>
                </c:pt>
                <c:pt idx="6">
                  <c:v>GATES-CHILI CSD</c:v>
                </c:pt>
                <c:pt idx="7">
                  <c:v>KENDALL CSD</c:v>
                </c:pt>
                <c:pt idx="8">
                  <c:v>WHEATLAND-CHILI CSD</c:v>
                </c:pt>
              </c:strCache>
            </c:strRef>
          </c:cat>
          <c:val>
            <c:numRef>
              <c:f>'Sheet 1'!$B$2:$J$2</c:f>
              <c:numCache>
                <c:formatCode>#,##0.0;\-#,##0.0</c:formatCode>
                <c:ptCount val="9"/>
                <c:pt idx="0">
                  <c:v>148.61111111111111</c:v>
                </c:pt>
                <c:pt idx="1">
                  <c:v>128.10169491525423</c:v>
                </c:pt>
                <c:pt idx="2">
                  <c:v>118.73076923076923</c:v>
                </c:pt>
                <c:pt idx="3">
                  <c:v>114.10112359550561</c:v>
                </c:pt>
                <c:pt idx="4">
                  <c:v>107.44444444444444</c:v>
                </c:pt>
                <c:pt idx="5">
                  <c:v>105.08823529411765</c:v>
                </c:pt>
                <c:pt idx="6">
                  <c:v>94.29</c:v>
                </c:pt>
                <c:pt idx="7">
                  <c:v>75.555555555555557</c:v>
                </c:pt>
                <c:pt idx="8">
                  <c:v>67.900000000000006</c:v>
                </c:pt>
              </c:numCache>
            </c:numRef>
          </c:val>
          <c:extLst>
            <c:ext xmlns:c16="http://schemas.microsoft.com/office/drawing/2014/chart" uri="{C3380CC4-5D6E-409C-BE32-E72D297353CC}">
              <c16:uniqueId val="{00000004-2863-437C-B2C3-9BD39B2E2B28}"/>
            </c:ext>
          </c:extLst>
        </c:ser>
        <c:dLbls>
          <c:dLblPos val="inBase"/>
          <c:showLegendKey val="0"/>
          <c:showVal val="1"/>
          <c:showCatName val="0"/>
          <c:showSerName val="0"/>
          <c:showPercent val="0"/>
          <c:showBubbleSize val="0"/>
        </c:dLbls>
        <c:gapWidth val="100"/>
        <c:overlap val="-27"/>
        <c:axId val="1119214000"/>
        <c:axId val="758227968"/>
      </c:barChart>
      <c:catAx>
        <c:axId val="111921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27968"/>
        <c:crosses val="autoZero"/>
        <c:auto val="1"/>
        <c:lblAlgn val="ctr"/>
        <c:lblOffset val="100"/>
        <c:noMultiLvlLbl val="0"/>
      </c:catAx>
      <c:valAx>
        <c:axId val="75822796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9214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1'!$A$37</c:f>
              <c:strCache>
                <c:ptCount val="1"/>
                <c:pt idx="0">
                  <c:v>Average Salary</c:v>
                </c:pt>
              </c:strCache>
            </c:strRef>
          </c:tx>
          <c:spPr>
            <a:solidFill>
              <a:schemeClr val="accent1"/>
            </a:solidFill>
            <a:ln>
              <a:noFill/>
            </a:ln>
            <a:effectLst/>
          </c:spPr>
          <c:invertIfNegative val="0"/>
          <c:dPt>
            <c:idx val="2"/>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1-43F5-43C5-B026-0F46BC6CCCE8}"/>
              </c:ext>
            </c:extLst>
          </c:dPt>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1'!$B$36:$J$36</c:f>
              <c:strCache>
                <c:ptCount val="9"/>
                <c:pt idx="0">
                  <c:v>HILTON CSD</c:v>
                </c:pt>
                <c:pt idx="1">
                  <c:v>GREECE CSD</c:v>
                </c:pt>
                <c:pt idx="2">
                  <c:v>GATES-CHILI CSD</c:v>
                </c:pt>
                <c:pt idx="3">
                  <c:v>SPENCERPORT CSD</c:v>
                </c:pt>
                <c:pt idx="4">
                  <c:v>HOLLEY CSD</c:v>
                </c:pt>
                <c:pt idx="5">
                  <c:v>BROCKPORT CSD</c:v>
                </c:pt>
                <c:pt idx="6">
                  <c:v>KENDALL CSD</c:v>
                </c:pt>
                <c:pt idx="7">
                  <c:v>CHURCHVILLE-CHILI CSD</c:v>
                </c:pt>
                <c:pt idx="8">
                  <c:v>WHEATLAND-CHILI CSD</c:v>
                </c:pt>
              </c:strCache>
            </c:strRef>
          </c:cat>
          <c:val>
            <c:numRef>
              <c:f>'Sheet 1'!$B$37:$J$37</c:f>
              <c:numCache>
                <c:formatCode>_("$"* #,##0_);_("$"* \(#,##0\);_("$"* "-"_);_(@_)</c:formatCode>
                <c:ptCount val="9"/>
                <c:pt idx="0">
                  <c:v>78471</c:v>
                </c:pt>
                <c:pt idx="1">
                  <c:v>66462</c:v>
                </c:pt>
                <c:pt idx="2">
                  <c:v>65919.67</c:v>
                </c:pt>
                <c:pt idx="3">
                  <c:v>64680</c:v>
                </c:pt>
                <c:pt idx="4">
                  <c:v>62695</c:v>
                </c:pt>
                <c:pt idx="5">
                  <c:v>62012</c:v>
                </c:pt>
                <c:pt idx="6">
                  <c:v>57674</c:v>
                </c:pt>
                <c:pt idx="7">
                  <c:v>57395</c:v>
                </c:pt>
                <c:pt idx="8">
                  <c:v>46093</c:v>
                </c:pt>
              </c:numCache>
            </c:numRef>
          </c:val>
          <c:extLst>
            <c:ext xmlns:c16="http://schemas.microsoft.com/office/drawing/2014/chart" uri="{C3380CC4-5D6E-409C-BE32-E72D297353CC}">
              <c16:uniqueId val="{00000002-43F5-43C5-B026-0F46BC6CCCE8}"/>
            </c:ext>
          </c:extLst>
        </c:ser>
        <c:dLbls>
          <c:showLegendKey val="0"/>
          <c:showVal val="0"/>
          <c:showCatName val="0"/>
          <c:showSerName val="0"/>
          <c:showPercent val="0"/>
          <c:showBubbleSize val="0"/>
        </c:dLbls>
        <c:gapWidth val="100"/>
        <c:overlap val="-27"/>
        <c:axId val="1076475360"/>
        <c:axId val="1427120576"/>
      </c:barChart>
      <c:catAx>
        <c:axId val="10764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120576"/>
        <c:crosses val="autoZero"/>
        <c:auto val="1"/>
        <c:lblAlgn val="ctr"/>
        <c:lblOffset val="100"/>
        <c:noMultiLvlLbl val="0"/>
      </c:catAx>
      <c:valAx>
        <c:axId val="142712057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6475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6702179178867282E-2"/>
          <c:y val="7.0507455183908496E-2"/>
          <c:w val="0.93052863032765454"/>
          <c:h val="0.70085462272996202"/>
        </c:manualLayout>
      </c:layout>
      <c:pie3DChart>
        <c:varyColors val="1"/>
        <c:ser>
          <c:idx val="0"/>
          <c:order val="0"/>
          <c:tx>
            <c:strRef>
              <c:f>Sheet1!$B$2</c:f>
              <c:strCache>
                <c:ptCount val="1"/>
                <c:pt idx="0">
                  <c:v>24-25</c:v>
                </c:pt>
              </c:strCache>
            </c:strRef>
          </c:tx>
          <c:explosion val="5"/>
          <c:dPt>
            <c:idx val="0"/>
            <c:bubble3D val="0"/>
            <c:explosion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4-9754-419D-90C2-DEABE3B4E74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9754-419D-90C2-DEABE3B4E74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2-9754-419D-90C2-DEABE3B4E74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6-9754-419D-90C2-DEABE3B4E745}"/>
              </c:ext>
            </c:extLst>
          </c:dPt>
          <c:dLbls>
            <c:dLbl>
              <c:idx val="0"/>
              <c:layout>
                <c:manualLayout>
                  <c:x val="-0.25751906217313464"/>
                  <c:y val="-0.1521572061407289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r>
                      <a:rPr lang="en-US"/>
                      <a:t>$</a:t>
                    </a:r>
                    <a:fld id="{6CC220F7-7786-4708-95E7-2528FE73991A}" type="VALUE">
                      <a:rPr lang="en-US" smtClean="0"/>
                      <a:pPr>
                        <a:defRPr sz="1600" b="1">
                          <a:solidFill>
                            <a:schemeClr val="bg1"/>
                          </a:solidFill>
                          <a:latin typeface="Century Schoolbook" panose="02040604050505020304" pitchFamily="18" charset="0"/>
                        </a:defRPr>
                      </a:pPr>
                      <a:t>[VALUE]</a:t>
                    </a:fld>
                    <a:r>
                      <a:rPr lang="en-US" baseline="0"/>
                      <a:t>
</a:t>
                    </a:r>
                    <a:fld id="{1FE6DC51-A2D3-4E76-AF83-C48341F9BCC7}" type="PERCENTAGE">
                      <a:rPr lang="en-US" baseline="0"/>
                      <a:pPr>
                        <a:defRPr sz="1600" b="1">
                          <a:solidFill>
                            <a:schemeClr val="bg1"/>
                          </a:solidFill>
                          <a:latin typeface="Century Schoolbook" panose="02040604050505020304" pitchFamily="18" charset="0"/>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endParaRPr lang="en-US"/>
                </a:p>
              </c:txPr>
              <c:showLegendKey val="0"/>
              <c:showVal val="0"/>
              <c:showCatName val="0"/>
              <c:showSerName val="0"/>
              <c:showPercent val="1"/>
              <c:showBubbleSize val="0"/>
              <c:separator>
</c:separator>
              <c:extLst>
                <c:ext xmlns:c15="http://schemas.microsoft.com/office/drawing/2012/chart" uri="{CE6537A1-D6FC-4f65-9D91-7224C49458BB}">
                  <c15:layout>
                    <c:manualLayout>
                      <c:w val="0.15841157024685265"/>
                      <c:h val="0.15210625358983881"/>
                    </c:manualLayout>
                  </c15:layout>
                  <c15:dlblFieldTable/>
                  <c15:showDataLabelsRange val="0"/>
                </c:ext>
                <c:ext xmlns:c16="http://schemas.microsoft.com/office/drawing/2014/chart" uri="{C3380CC4-5D6E-409C-BE32-E72D297353CC}">
                  <c16:uniqueId val="{00000004-9754-419D-90C2-DEABE3B4E745}"/>
                </c:ext>
              </c:extLst>
            </c:dLbl>
            <c:dLbl>
              <c:idx val="1"/>
              <c:layout>
                <c:manualLayout>
                  <c:x val="0.19444752132331569"/>
                  <c:y val="-0.1483528832699212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Schoolbook" panose="02040604050505020304" pitchFamily="18" charset="0"/>
                        <a:ea typeface="+mn-ea"/>
                        <a:cs typeface="+mn-cs"/>
                      </a:defRPr>
                    </a:pPr>
                    <a:r>
                      <a:rPr lang="en-US"/>
                      <a:t>$</a:t>
                    </a:r>
                    <a:fld id="{8993EE49-CD9B-4E2C-8AED-58AD006D3872}" type="VALUE">
                      <a:rPr lang="en-US" smtClean="0"/>
                      <a:pPr>
                        <a:defRPr sz="1600" b="1">
                          <a:solidFill>
                            <a:schemeClr val="bg1"/>
                          </a:solidFill>
                          <a:latin typeface="Century Schoolbook" panose="02040604050505020304" pitchFamily="18" charset="0"/>
                        </a:defRPr>
                      </a:pPr>
                      <a:t>[VALUE]</a:t>
                    </a:fld>
                    <a:r>
                      <a:rPr lang="en-US" baseline="0"/>
                      <a:t>
</a:t>
                    </a:r>
                    <a:fld id="{8B0A2083-2199-4864-B5A5-CC848C221D69}" type="PERCENTAGE">
                      <a:rPr lang="en-US" baseline="0"/>
                      <a:pPr>
                        <a:defRPr sz="1600" b="1">
                          <a:solidFill>
                            <a:schemeClr val="bg1"/>
                          </a:solidFill>
                          <a:latin typeface="Century Schoolbook" panose="02040604050505020304" pitchFamily="18" charset="0"/>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Schoolbook" panose="02040604050505020304" pitchFamily="18" charset="0"/>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754-419D-90C2-DEABE3B4E745}"/>
                </c:ext>
              </c:extLst>
            </c:dLbl>
            <c:dLbl>
              <c:idx val="2"/>
              <c:tx>
                <c:rich>
                  <a:bodyPr/>
                  <a:lstStyle/>
                  <a:p>
                    <a:r>
                      <a:rPr lang="en-US"/>
                      <a:t>$</a:t>
                    </a:r>
                    <a:fld id="{416FFF50-C18F-4C17-9A8E-70BD79E5024B}" type="VALUE">
                      <a:rPr lang="en-US" smtClean="0"/>
                      <a:pPr/>
                      <a:t>[VALUE]</a:t>
                    </a:fld>
                    <a:r>
                      <a:rPr lang="en-US" baseline="0"/>
                      <a:t>
</a:t>
                    </a:r>
                    <a:fld id="{1BD59B22-4DC3-43E1-BBF5-D049D1BEA715}" type="PERCENTAGE">
                      <a:rPr lang="en-US" baseline="0"/>
                      <a:pPr/>
                      <a:t>[PERCENTAGE]</a:t>
                    </a:fld>
                    <a:endParaRPr lang="en-US" baseline="0"/>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9754-419D-90C2-DEABE3B4E745}"/>
                </c:ext>
              </c:extLst>
            </c:dLbl>
            <c:dLbl>
              <c:idx val="3"/>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Schoolbook" panose="02040604050505020304" pitchFamily="18" charset="0"/>
                        <a:ea typeface="+mn-ea"/>
                        <a:cs typeface="+mn-cs"/>
                      </a:defRPr>
                    </a:pPr>
                    <a:r>
                      <a:rPr lang="en-US"/>
                      <a:t>$</a:t>
                    </a:r>
                    <a:fld id="{3D49C6D9-B9FC-4606-B7AD-6E255F9DDBDC}" type="VALUE">
                      <a:rPr lang="en-US" smtClean="0"/>
                      <a:pPr>
                        <a:defRPr sz="1600" b="1">
                          <a:solidFill>
                            <a:schemeClr val="bg1"/>
                          </a:solidFill>
                          <a:latin typeface="Century Schoolbook" panose="02040604050505020304" pitchFamily="18" charset="0"/>
                        </a:defRPr>
                      </a:pPr>
                      <a:t>[VALUE]</a:t>
                    </a:fld>
                    <a:r>
                      <a:rPr lang="en-US" baseline="0"/>
                      <a:t>
</a:t>
                    </a:r>
                    <a:fld id="{C4037B0E-65DB-448F-8B1E-DB254A4AB079}" type="PERCENTAGE">
                      <a:rPr lang="en-US" baseline="0"/>
                      <a:pPr>
                        <a:defRPr sz="1600" b="1">
                          <a:solidFill>
                            <a:schemeClr val="bg1"/>
                          </a:solidFill>
                          <a:latin typeface="Century Schoolbook" panose="02040604050505020304" pitchFamily="18" charset="0"/>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Schoolbook" panose="02040604050505020304" pitchFamily="18" charset="0"/>
                      <a:ea typeface="+mn-ea"/>
                      <a:cs typeface="+mn-cs"/>
                    </a:defRPr>
                  </a:pPr>
                  <a:endParaRPr lang="en-US"/>
                </a:p>
              </c:txPr>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9754-419D-90C2-DEABE3B4E74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entury Schoolbook" panose="02040604050505020304" pitchFamily="18" charset="0"/>
                    <a:ea typeface="+mn-ea"/>
                    <a:cs typeface="+mn-cs"/>
                  </a:defRPr>
                </a:pPr>
                <a:endParaRPr lang="en-US"/>
              </a:p>
            </c:txPr>
            <c:showLegendKey val="0"/>
            <c:showVal val="0"/>
            <c:showCatName val="0"/>
            <c:showSerName val="0"/>
            <c:showPercent val="1"/>
            <c:showBubbleSize val="0"/>
            <c:separator>
</c:separator>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Sheet1!$A$3:$A$6</c:f>
              <c:strCache>
                <c:ptCount val="4"/>
                <c:pt idx="0">
                  <c:v>FICA</c:v>
                </c:pt>
                <c:pt idx="1">
                  <c:v>Medicare</c:v>
                </c:pt>
                <c:pt idx="2">
                  <c:v>Unemployment Insurance</c:v>
                </c:pt>
                <c:pt idx="3">
                  <c:v>Workers Compensation</c:v>
                </c:pt>
              </c:strCache>
            </c:strRef>
          </c:cat>
          <c:val>
            <c:numRef>
              <c:f>Sheet1!$B$3:$B$6</c:f>
              <c:numCache>
                <c:formatCode>#,##0</c:formatCode>
                <c:ptCount val="4"/>
                <c:pt idx="0">
                  <c:v>3000000</c:v>
                </c:pt>
                <c:pt idx="1">
                  <c:v>1250000</c:v>
                </c:pt>
                <c:pt idx="2">
                  <c:v>60000</c:v>
                </c:pt>
                <c:pt idx="3">
                  <c:v>700000</c:v>
                </c:pt>
              </c:numCache>
            </c:numRef>
          </c:val>
          <c:extLst>
            <c:ext xmlns:c16="http://schemas.microsoft.com/office/drawing/2014/chart" uri="{C3380CC4-5D6E-409C-BE32-E72D297353CC}">
              <c16:uniqueId val="{00000000-9754-419D-90C2-DEABE3B4E745}"/>
            </c:ext>
          </c:extLst>
        </c:ser>
        <c:dLbls>
          <c:showLegendKey val="0"/>
          <c:showVal val="0"/>
          <c:showCatName val="0"/>
          <c:showSerName val="0"/>
          <c:showPercent val="1"/>
          <c:showBubbleSize val="0"/>
          <c:showLeaderLines val="1"/>
        </c:dLbls>
      </c:pie3DChart>
      <c:spPr>
        <a:noFill/>
        <a:ln>
          <a:noFill/>
        </a:ln>
        <a:effectLst/>
      </c:spPr>
    </c:plotArea>
    <c:legend>
      <c:legendPos val="t"/>
      <c:layout>
        <c:manualLayout>
          <c:xMode val="edge"/>
          <c:yMode val="edge"/>
          <c:x val="3.1566269683878316E-2"/>
          <c:y val="0.78301403068108855"/>
          <c:w val="0.94919842823336298"/>
          <c:h val="0.172908387716286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Century Schoolbook"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965306030376133E-2"/>
          <c:y val="0.10308483290488434"/>
          <c:w val="0.62595824409714207"/>
          <c:h val="0.80150440706479797"/>
        </c:manualLayout>
      </c:layout>
      <c:bar3DChart>
        <c:barDir val="col"/>
        <c:grouping val="clustered"/>
        <c:varyColors val="0"/>
        <c:ser>
          <c:idx val="0"/>
          <c:order val="0"/>
          <c:tx>
            <c:strRef>
              <c:f>Sheet1!$A$5</c:f>
              <c:strCache>
                <c:ptCount val="1"/>
                <c:pt idx="0">
                  <c:v>Medical</c:v>
                </c:pt>
              </c:strCache>
            </c:strRef>
          </c:tx>
          <c:spPr>
            <a:solidFill>
              <a:schemeClr val="accent1"/>
            </a:solidFill>
            <a:ln>
              <a:noFill/>
            </a:ln>
            <a:effectLst/>
            <a:scene3d>
              <a:camera prst="orthographicFront"/>
              <a:lightRig rig="threePt" dir="t"/>
            </a:scene3d>
            <a:sp3d>
              <a:bevelT/>
            </a:sp3d>
          </c:spPr>
          <c:invertIfNegative val="0"/>
          <c:dLbls>
            <c:dLbl>
              <c:idx val="0"/>
              <c:layout>
                <c:manualLayout>
                  <c:x val="3.003003003003003E-3"/>
                  <c:y val="7.758877946881527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C0-4780-BD4D-B481E2735CF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c:f>
              <c:numCache>
                <c:formatCode>#,##0</c:formatCode>
                <c:ptCount val="1"/>
                <c:pt idx="0">
                  <c:v>948</c:v>
                </c:pt>
              </c:numCache>
            </c:numRef>
          </c:val>
          <c:shape val="cylinder"/>
          <c:extLst>
            <c:ext xmlns:c16="http://schemas.microsoft.com/office/drawing/2014/chart" uri="{C3380CC4-5D6E-409C-BE32-E72D297353CC}">
              <c16:uniqueId val="{00000001-4CC0-4780-BD4D-B481E2735CFE}"/>
            </c:ext>
          </c:extLst>
        </c:ser>
        <c:ser>
          <c:idx val="1"/>
          <c:order val="1"/>
          <c:tx>
            <c:strRef>
              <c:f>Sheet1!$A$6</c:f>
              <c:strCache>
                <c:ptCount val="1"/>
                <c:pt idx="0">
                  <c:v>Major Medical</c:v>
                </c:pt>
              </c:strCache>
            </c:strRef>
          </c:tx>
          <c:spPr>
            <a:solidFill>
              <a:schemeClr val="accent2"/>
            </a:solidFill>
            <a:ln>
              <a:noFill/>
            </a:ln>
            <a:effectLst/>
            <a:scene3d>
              <a:camera prst="orthographicFront"/>
              <a:lightRig rig="threePt" dir="t"/>
            </a:scene3d>
            <a:sp3d>
              <a:bevelT/>
            </a:sp3d>
          </c:spPr>
          <c:invertIfNegative val="0"/>
          <c:dLbls>
            <c:dLbl>
              <c:idx val="0"/>
              <c:layout>
                <c:manualLayout>
                  <c:x val="4.5045045045045045E-3"/>
                  <c:y val="2.98418382572366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C0-4780-BD4D-B481E2735C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c:f>
              <c:numCache>
                <c:formatCode>#,##0</c:formatCode>
                <c:ptCount val="1"/>
                <c:pt idx="0">
                  <c:v>8</c:v>
                </c:pt>
              </c:numCache>
            </c:numRef>
          </c:val>
          <c:shape val="cylinder"/>
          <c:extLst>
            <c:ext xmlns:c16="http://schemas.microsoft.com/office/drawing/2014/chart" uri="{C3380CC4-5D6E-409C-BE32-E72D297353CC}">
              <c16:uniqueId val="{00000003-4CC0-4780-BD4D-B481E2735CFE}"/>
            </c:ext>
          </c:extLst>
        </c:ser>
        <c:ser>
          <c:idx val="2"/>
          <c:order val="2"/>
          <c:tx>
            <c:strRef>
              <c:f>Sheet1!$A$7</c:f>
              <c:strCache>
                <c:ptCount val="1"/>
                <c:pt idx="0">
                  <c:v>Dental</c:v>
                </c:pt>
              </c:strCache>
            </c:strRef>
          </c:tx>
          <c:spPr>
            <a:solidFill>
              <a:schemeClr val="accent3"/>
            </a:solidFill>
            <a:ln>
              <a:noFill/>
            </a:ln>
            <a:effectLst/>
            <a:scene3d>
              <a:camera prst="orthographicFront"/>
              <a:lightRig rig="threePt" dir="t"/>
            </a:scene3d>
            <a:sp3d>
              <a:bevelT/>
            </a:sp3d>
          </c:spPr>
          <c:invertIfNegative val="0"/>
          <c:dLbls>
            <c:dLbl>
              <c:idx val="0"/>
              <c:layout>
                <c:manualLayout>
                  <c:x val="6.006006006006006E-3"/>
                  <c:y val="8.355714712026254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C0-4780-BD4D-B481E2735C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Sheet1!$B$7</c:f>
              <c:numCache>
                <c:formatCode>#,##0</c:formatCode>
                <c:ptCount val="1"/>
                <c:pt idx="0">
                  <c:v>814</c:v>
                </c:pt>
              </c:numCache>
            </c:numRef>
          </c:val>
          <c:shape val="cylinder"/>
          <c:extLst>
            <c:ext xmlns:c16="http://schemas.microsoft.com/office/drawing/2014/chart" uri="{C3380CC4-5D6E-409C-BE32-E72D297353CC}">
              <c16:uniqueId val="{00000005-4CC0-4780-BD4D-B481E2735CFE}"/>
            </c:ext>
          </c:extLst>
        </c:ser>
        <c:ser>
          <c:idx val="3"/>
          <c:order val="3"/>
          <c:tx>
            <c:strRef>
              <c:f>Sheet1!$A$8</c:f>
              <c:strCache>
                <c:ptCount val="1"/>
                <c:pt idx="0">
                  <c:v>Vision</c:v>
                </c:pt>
              </c:strCache>
            </c:strRef>
          </c:tx>
          <c:spPr>
            <a:solidFill>
              <a:schemeClr val="accent4"/>
            </a:solidFill>
            <a:ln>
              <a:noFill/>
            </a:ln>
            <a:effectLst/>
            <a:scene3d>
              <a:camera prst="orthographicFront"/>
              <a:lightRig rig="threePt" dir="t"/>
            </a:scene3d>
            <a:sp3d>
              <a:bevelT/>
            </a:sp3d>
          </c:spPr>
          <c:invertIfNegative val="0"/>
          <c:dLbls>
            <c:dLbl>
              <c:idx val="0"/>
              <c:layout>
                <c:manualLayout>
                  <c:x val="6.0060060060059513E-3"/>
                  <c:y val="0.1283199045061175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C0-4780-BD4D-B481E2735C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Sheet1!$B$8</c:f>
              <c:numCache>
                <c:formatCode>#,##0</c:formatCode>
                <c:ptCount val="1"/>
                <c:pt idx="0">
                  <c:v>756</c:v>
                </c:pt>
              </c:numCache>
            </c:numRef>
          </c:val>
          <c:shape val="cylinder"/>
          <c:extLst>
            <c:ext xmlns:c16="http://schemas.microsoft.com/office/drawing/2014/chart" uri="{C3380CC4-5D6E-409C-BE32-E72D297353CC}">
              <c16:uniqueId val="{00000007-4CC0-4780-BD4D-B481E2735CFE}"/>
            </c:ext>
          </c:extLst>
        </c:ser>
        <c:ser>
          <c:idx val="4"/>
          <c:order val="4"/>
          <c:tx>
            <c:strRef>
              <c:f>Sheet1!$A$9</c:f>
              <c:strCache>
                <c:ptCount val="1"/>
                <c:pt idx="0">
                  <c:v>Opt-Out</c:v>
                </c:pt>
              </c:strCache>
            </c:strRef>
          </c:tx>
          <c:spPr>
            <a:solidFill>
              <a:schemeClr val="accent5"/>
            </a:solidFill>
            <a:ln>
              <a:noFill/>
            </a:ln>
            <a:effectLst/>
            <a:scene3d>
              <a:camera prst="orthographicFront"/>
              <a:lightRig rig="threePt" dir="t"/>
            </a:scene3d>
            <a:sp3d>
              <a:bevelT/>
            </a:sp3d>
          </c:spPr>
          <c:invertIfNegative val="0"/>
          <c:dLbls>
            <c:dLbl>
              <c:idx val="0"/>
              <c:layout>
                <c:manualLayout>
                  <c:x val="9.0090090090090089E-3"/>
                  <c:y val="8.355714712026260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CC0-4780-BD4D-B481E2735C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Sheet1!$B$9</c:f>
              <c:numCache>
                <c:formatCode>#,##0</c:formatCode>
                <c:ptCount val="1"/>
                <c:pt idx="0">
                  <c:v>207</c:v>
                </c:pt>
              </c:numCache>
            </c:numRef>
          </c:val>
          <c:shape val="cylinder"/>
          <c:extLst>
            <c:ext xmlns:c16="http://schemas.microsoft.com/office/drawing/2014/chart" uri="{C3380CC4-5D6E-409C-BE32-E72D297353CC}">
              <c16:uniqueId val="{00000009-4CC0-4780-BD4D-B481E2735CFE}"/>
            </c:ext>
          </c:extLst>
        </c:ser>
        <c:ser>
          <c:idx val="5"/>
          <c:order val="5"/>
          <c:tx>
            <c:strRef>
              <c:f>Sheet1!$A$10</c:f>
              <c:strCache>
                <c:ptCount val="1"/>
                <c:pt idx="0">
                  <c:v>Major Medical Opt Out</c:v>
                </c:pt>
              </c:strCache>
            </c:strRef>
          </c:tx>
          <c:spPr>
            <a:solidFill>
              <a:schemeClr val="accent6"/>
            </a:solidFill>
            <a:ln>
              <a:noFill/>
            </a:ln>
            <a:effectLst/>
            <a:scene3d>
              <a:camera prst="orthographicFront"/>
              <a:lightRig rig="threePt" dir="t"/>
            </a:scene3d>
            <a:sp3d>
              <a:bevelT/>
            </a:sp3d>
          </c:spPr>
          <c:invertIfNegative val="0"/>
          <c:dLbls>
            <c:dLbl>
              <c:idx val="0"/>
              <c:layout>
                <c:manualLayout>
                  <c:x val="4.5045045045045045E-3"/>
                  <c:y val="5.96836765144732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C0-4780-BD4D-B481E2735C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Sheet1!$B$10</c:f>
              <c:numCache>
                <c:formatCode>#,##0</c:formatCode>
                <c:ptCount val="1"/>
                <c:pt idx="0">
                  <c:v>22</c:v>
                </c:pt>
              </c:numCache>
            </c:numRef>
          </c:val>
          <c:shape val="cylinder"/>
          <c:extLst>
            <c:ext xmlns:c16="http://schemas.microsoft.com/office/drawing/2014/chart" uri="{C3380CC4-5D6E-409C-BE32-E72D297353CC}">
              <c16:uniqueId val="{0000000B-4CC0-4780-BD4D-B481E2735CFE}"/>
            </c:ext>
          </c:extLst>
        </c:ser>
        <c:ser>
          <c:idx val="6"/>
          <c:order val="6"/>
          <c:tx>
            <c:strRef>
              <c:f>Sheet1!$A$11</c:f>
              <c:strCache>
                <c:ptCount val="1"/>
                <c:pt idx="0">
                  <c:v>Health Savings Account</c:v>
                </c:pt>
              </c:strCache>
            </c:strRef>
          </c:tx>
          <c:spPr>
            <a:solidFill>
              <a:schemeClr val="accent1">
                <a:lumMod val="60000"/>
              </a:schemeClr>
            </a:solidFill>
            <a:ln>
              <a:noFill/>
            </a:ln>
            <a:effectLst/>
            <a:scene3d>
              <a:camera prst="orthographicFront"/>
              <a:lightRig rig="threePt" dir="t"/>
            </a:scene3d>
            <a:sp3d>
              <a:bevelT/>
            </a:sp3d>
          </c:spPr>
          <c:invertIfNegative val="0"/>
          <c:dLbls>
            <c:dLbl>
              <c:idx val="0"/>
              <c:layout>
                <c:manualLayout>
                  <c:x val="7.5075075075075074E-3"/>
                  <c:y val="7.460459564309150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CC0-4780-BD4D-B481E2735C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Sheet1!$B$11</c:f>
              <c:numCache>
                <c:formatCode>#,##0</c:formatCode>
                <c:ptCount val="1"/>
                <c:pt idx="0">
                  <c:v>142</c:v>
                </c:pt>
              </c:numCache>
            </c:numRef>
          </c:val>
          <c:shape val="cylinder"/>
          <c:extLst>
            <c:ext xmlns:c16="http://schemas.microsoft.com/office/drawing/2014/chart" uri="{C3380CC4-5D6E-409C-BE32-E72D297353CC}">
              <c16:uniqueId val="{0000000D-4CC0-4780-BD4D-B481E2735CFE}"/>
            </c:ext>
          </c:extLst>
        </c:ser>
        <c:ser>
          <c:idx val="7"/>
          <c:order val="7"/>
          <c:tx>
            <c:strRef>
              <c:f>Sheet1!$A$12</c:f>
              <c:strCache>
                <c:ptCount val="1"/>
                <c:pt idx="0">
                  <c:v>Health Reimbursement Account</c:v>
                </c:pt>
              </c:strCache>
            </c:strRef>
          </c:tx>
          <c:spPr>
            <a:solidFill>
              <a:schemeClr val="accent2">
                <a:lumMod val="60000"/>
              </a:schemeClr>
            </a:solidFill>
            <a:ln>
              <a:noFill/>
            </a:ln>
            <a:effectLst/>
            <a:scene3d>
              <a:camera prst="orthographicFront"/>
              <a:lightRig rig="threePt" dir="t"/>
            </a:scene3d>
            <a:sp3d>
              <a:bevelT/>
            </a:sp3d>
          </c:spPr>
          <c:invertIfNegative val="0"/>
          <c:dLbls>
            <c:dLbl>
              <c:idx val="0"/>
              <c:layout>
                <c:manualLayout>
                  <c:x val="4.5045045045044498E-3"/>
                  <c:y val="8.654133094598627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CC0-4780-BD4D-B481E2735C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Sheet1!$B$12</c:f>
              <c:numCache>
                <c:formatCode>#,##0</c:formatCode>
                <c:ptCount val="1"/>
                <c:pt idx="0">
                  <c:v>323</c:v>
                </c:pt>
              </c:numCache>
            </c:numRef>
          </c:val>
          <c:shape val="cylinder"/>
          <c:extLst>
            <c:ext xmlns:c16="http://schemas.microsoft.com/office/drawing/2014/chart" uri="{C3380CC4-5D6E-409C-BE32-E72D297353CC}">
              <c16:uniqueId val="{0000000F-4CC0-4780-BD4D-B481E2735CFE}"/>
            </c:ext>
          </c:extLst>
        </c:ser>
        <c:ser>
          <c:idx val="8"/>
          <c:order val="8"/>
          <c:tx>
            <c:strRef>
              <c:f>Sheet1!$A$13</c:f>
              <c:strCache>
                <c:ptCount val="1"/>
                <c:pt idx="0">
                  <c:v>Retiree Medical</c:v>
                </c:pt>
              </c:strCache>
            </c:strRef>
          </c:tx>
          <c:spPr>
            <a:solidFill>
              <a:schemeClr val="accent3">
                <a:lumMod val="60000"/>
              </a:schemeClr>
            </a:solidFill>
            <a:ln>
              <a:noFill/>
            </a:ln>
            <a:effectLst/>
            <a:scene3d>
              <a:camera prst="orthographicFront"/>
              <a:lightRig rig="threePt" dir="t"/>
            </a:scene3d>
            <a:sp3d>
              <a:bevelT/>
            </a:sp3d>
          </c:spPr>
          <c:invertIfNegative val="0"/>
          <c:dLbls>
            <c:dLbl>
              <c:idx val="0"/>
              <c:layout>
                <c:manualLayout>
                  <c:x val="6.0060060060058958E-3"/>
                  <c:y val="8.654133094598627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CC0-4780-BD4D-B481E2735C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Sheet1!$B$13</c:f>
              <c:numCache>
                <c:formatCode>#,##0</c:formatCode>
                <c:ptCount val="1"/>
                <c:pt idx="0">
                  <c:v>607</c:v>
                </c:pt>
              </c:numCache>
            </c:numRef>
          </c:val>
          <c:shape val="cylinder"/>
          <c:extLst>
            <c:ext xmlns:c16="http://schemas.microsoft.com/office/drawing/2014/chart" uri="{C3380CC4-5D6E-409C-BE32-E72D297353CC}">
              <c16:uniqueId val="{00000011-4CC0-4780-BD4D-B481E2735CFE}"/>
            </c:ext>
          </c:extLst>
        </c:ser>
        <c:ser>
          <c:idx val="9"/>
          <c:order val="9"/>
          <c:tx>
            <c:strRef>
              <c:f>Sheet1!$A$14</c:f>
              <c:strCache>
                <c:ptCount val="1"/>
                <c:pt idx="0">
                  <c:v>Retiree Major Medical</c:v>
                </c:pt>
              </c:strCache>
            </c:strRef>
          </c:tx>
          <c:spPr>
            <a:solidFill>
              <a:schemeClr val="accent4">
                <a:lumMod val="60000"/>
              </a:schemeClr>
            </a:solidFill>
            <a:ln>
              <a:noFill/>
            </a:ln>
            <a:effectLst/>
            <a:scene3d>
              <a:camera prst="orthographicFront"/>
              <a:lightRig rig="threePt" dir="t"/>
            </a:scene3d>
            <a:sp3d>
              <a:bevelT/>
            </a:sp3d>
          </c:spPr>
          <c:invertIfNegative val="0"/>
          <c:dLbls>
            <c:dLbl>
              <c:idx val="0"/>
              <c:layout>
                <c:manualLayout>
                  <c:x val="7.5075075075075074E-3"/>
                  <c:y val="6.565204416592061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CC0-4780-BD4D-B481E2735C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Sheet1!$B$14</c:f>
              <c:numCache>
                <c:formatCode>#,##0</c:formatCode>
                <c:ptCount val="1"/>
                <c:pt idx="0">
                  <c:v>208</c:v>
                </c:pt>
              </c:numCache>
            </c:numRef>
          </c:val>
          <c:shape val="cylinder"/>
          <c:extLst>
            <c:ext xmlns:c16="http://schemas.microsoft.com/office/drawing/2014/chart" uri="{C3380CC4-5D6E-409C-BE32-E72D297353CC}">
              <c16:uniqueId val="{00000013-4CC0-4780-BD4D-B481E2735CFE}"/>
            </c:ext>
          </c:extLst>
        </c:ser>
        <c:ser>
          <c:idx val="10"/>
          <c:order val="10"/>
          <c:tx>
            <c:strRef>
              <c:f>Sheet1!$A$15</c:f>
              <c:strCache>
                <c:ptCount val="1"/>
                <c:pt idx="0">
                  <c:v>Retiree Dental</c:v>
                </c:pt>
              </c:strCache>
            </c:strRef>
          </c:tx>
          <c:spPr>
            <a:solidFill>
              <a:schemeClr val="accent5">
                <a:lumMod val="60000"/>
              </a:schemeClr>
            </a:solidFill>
            <a:ln>
              <a:noFill/>
            </a:ln>
            <a:effectLst/>
            <a:scene3d>
              <a:camera prst="orthographicFront"/>
              <a:lightRig rig="threePt" dir="t"/>
            </a:scene3d>
            <a:sp3d>
              <a:bevelT/>
            </a:sp3d>
          </c:spPr>
          <c:invertIfNegative val="0"/>
          <c:dLbls>
            <c:dLbl>
              <c:idx val="0"/>
              <c:layout>
                <c:manualLayout>
                  <c:x val="6.006006006006006E-3"/>
                  <c:y val="8.654133094598627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CC0-4780-BD4D-B481E2735C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Sheet1!$B$15</c:f>
              <c:numCache>
                <c:formatCode>#,##0</c:formatCode>
                <c:ptCount val="1"/>
                <c:pt idx="0">
                  <c:v>595</c:v>
                </c:pt>
              </c:numCache>
            </c:numRef>
          </c:val>
          <c:shape val="cylinder"/>
          <c:extLst>
            <c:ext xmlns:c16="http://schemas.microsoft.com/office/drawing/2014/chart" uri="{C3380CC4-5D6E-409C-BE32-E72D297353CC}">
              <c16:uniqueId val="{00000015-4CC0-4780-BD4D-B481E2735CFE}"/>
            </c:ext>
          </c:extLst>
        </c:ser>
        <c:ser>
          <c:idx val="11"/>
          <c:order val="11"/>
          <c:tx>
            <c:strRef>
              <c:f>Sheet1!$A$16</c:f>
              <c:strCache>
                <c:ptCount val="1"/>
                <c:pt idx="0">
                  <c:v>Retiree Vision</c:v>
                </c:pt>
              </c:strCache>
            </c:strRef>
          </c:tx>
          <c:spPr>
            <a:solidFill>
              <a:schemeClr val="accent6">
                <a:lumMod val="60000"/>
              </a:schemeClr>
            </a:solidFill>
            <a:ln>
              <a:noFill/>
            </a:ln>
            <a:effectLst/>
            <a:sp3d/>
          </c:spPr>
          <c:invertIfNegative val="0"/>
          <c:dPt>
            <c:idx val="0"/>
            <c:invertIfNegative val="0"/>
            <c:bubble3D val="0"/>
            <c:spPr>
              <a:solidFill>
                <a:schemeClr val="accent6">
                  <a:lumMod val="60000"/>
                </a:schemeClr>
              </a:solidFill>
              <a:ln>
                <a:noFill/>
              </a:ln>
              <a:effectLst/>
              <a:scene3d>
                <a:camera prst="orthographicFront"/>
                <a:lightRig rig="threePt" dir="t"/>
              </a:scene3d>
              <a:sp3d>
                <a:bevelT/>
              </a:sp3d>
            </c:spPr>
            <c:extLst>
              <c:ext xmlns:c16="http://schemas.microsoft.com/office/drawing/2014/chart" uri="{C3380CC4-5D6E-409C-BE32-E72D297353CC}">
                <c16:uniqueId val="{00000017-4CC0-4780-BD4D-B481E2735CFE}"/>
              </c:ext>
            </c:extLst>
          </c:dPt>
          <c:dLbls>
            <c:dLbl>
              <c:idx val="0"/>
              <c:layout>
                <c:manualLayout>
                  <c:x val="9.0090090090090089E-3"/>
                  <c:y val="0.1014622500746045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CC0-4780-BD4D-B481E2735C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Sheet1!$B$16</c:f>
              <c:numCache>
                <c:formatCode>#,##0</c:formatCode>
                <c:ptCount val="1"/>
                <c:pt idx="0">
                  <c:v>543</c:v>
                </c:pt>
              </c:numCache>
            </c:numRef>
          </c:val>
          <c:shape val="cylinder"/>
          <c:extLst>
            <c:ext xmlns:c16="http://schemas.microsoft.com/office/drawing/2014/chart" uri="{C3380CC4-5D6E-409C-BE32-E72D297353CC}">
              <c16:uniqueId val="{00000018-4CC0-4780-BD4D-B481E2735CFE}"/>
            </c:ext>
          </c:extLst>
        </c:ser>
        <c:ser>
          <c:idx val="12"/>
          <c:order val="12"/>
          <c:tx>
            <c:strRef>
              <c:f>Sheet1!$A$17</c:f>
              <c:strCache>
                <c:ptCount val="1"/>
                <c:pt idx="0">
                  <c:v>Retiree Health Savings Account</c:v>
                </c:pt>
              </c:strCache>
            </c:strRef>
          </c:tx>
          <c:spPr>
            <a:solidFill>
              <a:schemeClr val="accent1">
                <a:lumMod val="80000"/>
                <a:lumOff val="20000"/>
              </a:schemeClr>
            </a:solidFill>
            <a:ln>
              <a:noFill/>
            </a:ln>
            <a:effectLst/>
            <a:scene3d>
              <a:camera prst="orthographicFront"/>
              <a:lightRig rig="threePt" dir="t"/>
            </a:scene3d>
            <a:sp3d>
              <a:bevelT/>
            </a:sp3d>
          </c:spPr>
          <c:invertIfNegative val="0"/>
          <c:dLbls>
            <c:dLbl>
              <c:idx val="0"/>
              <c:layout>
                <c:manualLayout>
                  <c:x val="9.0090090090088996E-3"/>
                  <c:y val="2.98418382572366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CC0-4780-BD4D-B481E2735C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Sheet1!$B$17</c:f>
              <c:numCache>
                <c:formatCode>#,##0</c:formatCode>
                <c:ptCount val="1"/>
                <c:pt idx="0">
                  <c:v>6</c:v>
                </c:pt>
              </c:numCache>
            </c:numRef>
          </c:val>
          <c:shape val="cylinder"/>
          <c:extLst>
            <c:ext xmlns:c16="http://schemas.microsoft.com/office/drawing/2014/chart" uri="{C3380CC4-5D6E-409C-BE32-E72D297353CC}">
              <c16:uniqueId val="{0000001A-4CC0-4780-BD4D-B481E2735CFE}"/>
            </c:ext>
          </c:extLst>
        </c:ser>
        <c:ser>
          <c:idx val="13"/>
          <c:order val="13"/>
          <c:tx>
            <c:strRef>
              <c:f>Sheet1!$A$18</c:f>
              <c:strCache>
                <c:ptCount val="1"/>
                <c:pt idx="0">
                  <c:v>Retiree Health Reimbursement Account</c:v>
                </c:pt>
              </c:strCache>
            </c:strRef>
          </c:tx>
          <c:spPr>
            <a:solidFill>
              <a:schemeClr val="accent2">
                <a:lumMod val="80000"/>
                <a:lumOff val="20000"/>
              </a:schemeClr>
            </a:solidFill>
            <a:ln>
              <a:noFill/>
            </a:ln>
            <a:effectLst/>
            <a:scene3d>
              <a:camera prst="orthographicFront"/>
              <a:lightRig rig="threePt" dir="t"/>
            </a:scene3d>
            <a:sp3d>
              <a:bevelT/>
            </a:sp3d>
          </c:spPr>
          <c:invertIfNegative val="0"/>
          <c:dLbls>
            <c:dLbl>
              <c:idx val="0"/>
              <c:layout>
                <c:manualLayout>
                  <c:x val="7.5075075075073973E-3"/>
                  <c:y val="-1.094188095944422E-1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CC0-4780-BD4D-B481E2735CF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Sheet1!$B$18</c:f>
              <c:numCache>
                <c:formatCode>#,##0</c:formatCode>
                <c:ptCount val="1"/>
                <c:pt idx="0">
                  <c:v>1</c:v>
                </c:pt>
              </c:numCache>
            </c:numRef>
          </c:val>
          <c:shape val="cylinder"/>
          <c:extLst>
            <c:ext xmlns:c16="http://schemas.microsoft.com/office/drawing/2014/chart" uri="{C3380CC4-5D6E-409C-BE32-E72D297353CC}">
              <c16:uniqueId val="{0000001C-4CC0-4780-BD4D-B481E2735CFE}"/>
            </c:ext>
          </c:extLst>
        </c:ser>
        <c:dLbls>
          <c:showLegendKey val="0"/>
          <c:showVal val="1"/>
          <c:showCatName val="0"/>
          <c:showSerName val="0"/>
          <c:showPercent val="0"/>
          <c:showBubbleSize val="0"/>
        </c:dLbls>
        <c:gapWidth val="57"/>
        <c:gapDepth val="66"/>
        <c:shape val="box"/>
        <c:axId val="684987520"/>
        <c:axId val="684986800"/>
        <c:axId val="0"/>
      </c:bar3DChart>
      <c:catAx>
        <c:axId val="684987520"/>
        <c:scaling>
          <c:orientation val="minMax"/>
        </c:scaling>
        <c:delete val="1"/>
        <c:axPos val="b"/>
        <c:title>
          <c:tx>
            <c:rich>
              <a:bodyPr rot="0" spcFirstLastPara="1" vertOverflow="ellipsis" vert="horz" wrap="square" anchor="ctr" anchorCtr="1"/>
              <a:lstStyle/>
              <a:p>
                <a:pPr>
                  <a:defRPr sz="1400" b="0" i="1"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US" sz="1400" i="1">
                    <a:latin typeface="Cambria" panose="02040503050406030204" pitchFamily="18" charset="0"/>
                    <a:ea typeface="Cambria" panose="02040503050406030204" pitchFamily="18" charset="0"/>
                  </a:rPr>
                  <a:t>District Benefits</a:t>
                </a:r>
              </a:p>
            </c:rich>
          </c:tx>
          <c:overlay val="0"/>
          <c:spPr>
            <a:noFill/>
            <a:ln>
              <a:noFill/>
            </a:ln>
            <a:effectLst/>
          </c:spPr>
          <c:txPr>
            <a:bodyPr rot="0" spcFirstLastPara="1" vertOverflow="ellipsis" vert="horz" wrap="square" anchor="ctr" anchorCtr="1"/>
            <a:lstStyle/>
            <a:p>
              <a:pPr>
                <a:defRPr sz="1400" b="0" i="1"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crossAx val="684986800"/>
        <c:crosses val="autoZero"/>
        <c:auto val="1"/>
        <c:lblAlgn val="ctr"/>
        <c:lblOffset val="100"/>
        <c:noMultiLvlLbl val="0"/>
      </c:catAx>
      <c:valAx>
        <c:axId val="68498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1" u="none" strike="noStrike" kern="1200" baseline="0">
                    <a:solidFill>
                      <a:sysClr val="windowText" lastClr="000000"/>
                    </a:solidFill>
                    <a:latin typeface="Cambria" panose="02040503050406030204" pitchFamily="18" charset="0"/>
                    <a:ea typeface="Cambria" panose="02040503050406030204" pitchFamily="18" charset="0"/>
                    <a:cs typeface="+mn-cs"/>
                  </a:defRPr>
                </a:pPr>
                <a:r>
                  <a:rPr lang="en-US" sz="1400" i="1">
                    <a:solidFill>
                      <a:sysClr val="windowText" lastClr="000000"/>
                    </a:solidFill>
                    <a:latin typeface="Cambria" panose="02040503050406030204" pitchFamily="18" charset="0"/>
                    <a:ea typeface="Cambria" panose="02040503050406030204" pitchFamily="18" charset="0"/>
                  </a:rPr>
                  <a:t>Active &amp; Retiree Participants</a:t>
                </a:r>
              </a:p>
            </c:rich>
          </c:tx>
          <c:overlay val="0"/>
          <c:spPr>
            <a:noFill/>
            <a:ln>
              <a:noFill/>
            </a:ln>
            <a:effectLst/>
          </c:spPr>
          <c:txPr>
            <a:bodyPr rot="-5400000" spcFirstLastPara="1" vertOverflow="ellipsis" vert="horz" wrap="square" anchor="ctr" anchorCtr="1"/>
            <a:lstStyle/>
            <a:p>
              <a:pPr>
                <a:defRPr sz="1400" b="0" i="1"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684987520"/>
        <c:crosses val="autoZero"/>
        <c:crossBetween val="between"/>
      </c:valAx>
      <c:spPr>
        <a:noFill/>
        <a:ln>
          <a:noFill/>
        </a:ln>
        <a:effectLst/>
      </c:spPr>
    </c:plotArea>
    <c:legend>
      <c:legendPos val="r"/>
      <c:layout>
        <c:manualLayout>
          <c:xMode val="edge"/>
          <c:yMode val="edge"/>
          <c:x val="0.72797914405493713"/>
          <c:y val="8.1972126948074542E-2"/>
          <c:w val="0.27202085417421029"/>
          <c:h val="0.8872298712330490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baseline="0">
                <a:latin typeface="Century Schoolbook" panose="02040604050505020304" pitchFamily="18" charset="0"/>
              </a:rPr>
              <a:t>Total K-12 Enrollment Trend</a:t>
            </a:r>
          </a:p>
        </c:rich>
      </c:tx>
      <c:layout>
        <c:manualLayout>
          <c:xMode val="edge"/>
          <c:yMode val="edge"/>
          <c:x val="0.35567998292837366"/>
          <c:y val="2.09815788149120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78673877886476E-2"/>
          <c:y val="8.7406195704410175E-2"/>
          <c:w val="0.92064423765211167"/>
          <c:h val="0.85336438578980445"/>
        </c:manualLayout>
      </c:layout>
      <c:bar3DChart>
        <c:barDir val="col"/>
        <c:grouping val="clustered"/>
        <c:varyColors val="0"/>
        <c:ser>
          <c:idx val="0"/>
          <c:order val="0"/>
          <c:tx>
            <c:strRef>
              <c:f>'[NY - 2023 Enrollment Projection Template - Gates-Chili CSD.xlsx]Sheet1'!$B$4</c:f>
              <c:strCache>
                <c:ptCount val="1"/>
                <c:pt idx="0">
                  <c:v>Scenario 2</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'[NY - 2023 Enrollment Projection Template - Gates-Chili CSD.xlsx]Sheet1'!$C$3:$R$3</c:f>
              <c:numCache>
                <c:formatCode>0_);[Red]\(0\)</c:formatCode>
                <c:ptCount val="16"/>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numCache>
            </c:numRef>
          </c:cat>
          <c:val>
            <c:numRef>
              <c:f>'[NY - 2023 Enrollment Projection Template - Gates-Chili CSD.xlsx]Sheet1'!$C$4:$R$4</c:f>
              <c:numCache>
                <c:formatCode>#,##0_);[Red]\(#,##0\)</c:formatCode>
                <c:ptCount val="16"/>
                <c:pt idx="0">
                  <c:v>4080</c:v>
                </c:pt>
                <c:pt idx="1">
                  <c:v>4039</c:v>
                </c:pt>
                <c:pt idx="2">
                  <c:v>4037</c:v>
                </c:pt>
                <c:pt idx="3">
                  <c:v>4033</c:v>
                </c:pt>
                <c:pt idx="4">
                  <c:v>3987</c:v>
                </c:pt>
                <c:pt idx="5">
                  <c:v>3860</c:v>
                </c:pt>
                <c:pt idx="6">
                  <c:v>3796</c:v>
                </c:pt>
                <c:pt idx="7">
                  <c:v>3579</c:v>
                </c:pt>
                <c:pt idx="8">
                  <c:v>3553</c:v>
                </c:pt>
                <c:pt idx="9">
                  <c:v>3613</c:v>
                </c:pt>
                <c:pt idx="10">
                  <c:v>3573</c:v>
                </c:pt>
                <c:pt idx="11">
                  <c:v>3692.8180675763606</c:v>
                </c:pt>
                <c:pt idx="12">
                  <c:v>3713.7550013228147</c:v>
                </c:pt>
                <c:pt idx="13">
                  <c:v>3775.8095802257876</c:v>
                </c:pt>
                <c:pt idx="14">
                  <c:v>3843.632554611298</c:v>
                </c:pt>
                <c:pt idx="15">
                  <c:v>3875.3588166054988</c:v>
                </c:pt>
              </c:numCache>
            </c:numRef>
          </c:val>
          <c:extLst>
            <c:ext xmlns:c16="http://schemas.microsoft.com/office/drawing/2014/chart" uri="{C3380CC4-5D6E-409C-BE32-E72D297353CC}">
              <c16:uniqueId val="{00000000-93E5-48AB-8E6E-C618E5E4967A}"/>
            </c:ext>
          </c:extLst>
        </c:ser>
        <c:dLbls>
          <c:showLegendKey val="0"/>
          <c:showVal val="0"/>
          <c:showCatName val="0"/>
          <c:showSerName val="0"/>
          <c:showPercent val="0"/>
          <c:showBubbleSize val="0"/>
        </c:dLbls>
        <c:gapWidth val="150"/>
        <c:shape val="box"/>
        <c:axId val="427703792"/>
        <c:axId val="427692992"/>
        <c:axId val="0"/>
      </c:bar3DChart>
      <c:catAx>
        <c:axId val="427703792"/>
        <c:scaling>
          <c:orientation val="minMax"/>
        </c:scaling>
        <c:delete val="0"/>
        <c:axPos val="b"/>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Schoolbook" panose="02040604050505020304" pitchFamily="18" charset="0"/>
                <a:ea typeface="+mn-ea"/>
                <a:cs typeface="+mn-cs"/>
              </a:defRPr>
            </a:pPr>
            <a:endParaRPr lang="en-US"/>
          </a:p>
        </c:txPr>
        <c:crossAx val="427692992"/>
        <c:crosses val="autoZero"/>
        <c:auto val="1"/>
        <c:lblAlgn val="ctr"/>
        <c:lblOffset val="100"/>
        <c:noMultiLvlLbl val="0"/>
      </c:catAx>
      <c:valAx>
        <c:axId val="427692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b="1">
                    <a:latin typeface="Century Schoolbook" panose="02040604050505020304" pitchFamily="18" charset="0"/>
                  </a:rPr>
                  <a:t>Enrollment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Schoolbook" panose="02040604050505020304" pitchFamily="18" charset="0"/>
                <a:ea typeface="+mn-ea"/>
                <a:cs typeface="+mn-cs"/>
              </a:defRPr>
            </a:pPr>
            <a:endParaRPr lang="en-US"/>
          </a:p>
        </c:txPr>
        <c:crossAx val="427703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649264641366957E-4"/>
          <c:y val="0.19208949693039518"/>
          <c:w val="0.65111911371546316"/>
          <c:h val="0.58245582594702394"/>
        </c:manualLayout>
      </c:layout>
      <c:pie3DChart>
        <c:varyColors val="1"/>
        <c:ser>
          <c:idx val="0"/>
          <c:order val="0"/>
          <c:tx>
            <c:strRef>
              <c:f>Sheet1!$B$1</c:f>
              <c:strCache>
                <c:ptCount val="1"/>
                <c:pt idx="0">
                  <c:v>Operational Spending</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C3C-4F13-8D9F-7E68FA29CA5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C3C-4F13-8D9F-7E68FA29CA5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C3C-4F13-8D9F-7E68FA29CA5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C3C-4F13-8D9F-7E68FA29CA5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AC3C-4F13-8D9F-7E68FA29CA50}"/>
              </c:ext>
            </c:extLst>
          </c:dPt>
          <c:cat>
            <c:strRef>
              <c:f>Sheet1!$A$2:$A$6</c:f>
              <c:strCache>
                <c:ptCount val="5"/>
                <c:pt idx="0">
                  <c:v>General Support</c:v>
                </c:pt>
                <c:pt idx="1">
                  <c:v>Instruction</c:v>
                </c:pt>
                <c:pt idx="2">
                  <c:v>Transportation</c:v>
                </c:pt>
                <c:pt idx="3">
                  <c:v>Community Service</c:v>
                </c:pt>
                <c:pt idx="4">
                  <c:v>Employee Benefits</c:v>
                </c:pt>
              </c:strCache>
            </c:strRef>
          </c:cat>
          <c:val>
            <c:numRef>
              <c:f>Sheet1!$B$2:$B$6</c:f>
              <c:numCache>
                <c:formatCode>0.00%</c:formatCode>
                <c:ptCount val="5"/>
                <c:pt idx="0">
                  <c:v>9.3806862255753298E-2</c:v>
                </c:pt>
                <c:pt idx="1">
                  <c:v>0.57970115216262663</c:v>
                </c:pt>
                <c:pt idx="2">
                  <c:v>5.3217783291678804E-2</c:v>
                </c:pt>
                <c:pt idx="3">
                  <c:v>3.7808751577043409E-3</c:v>
                </c:pt>
                <c:pt idx="4">
                  <c:v>0.26949332713223689</c:v>
                </c:pt>
              </c:numCache>
            </c:numRef>
          </c:val>
          <c:extLst>
            <c:ext xmlns:c16="http://schemas.microsoft.com/office/drawing/2014/chart" uri="{C3380CC4-5D6E-409C-BE32-E72D297353CC}">
              <c16:uniqueId val="{0000000A-AC3C-4F13-8D9F-7E68FA29CA50}"/>
            </c:ext>
          </c:extLst>
        </c:ser>
        <c:ser>
          <c:idx val="1"/>
          <c:order val="1"/>
          <c:tx>
            <c:strRef>
              <c:f>Sheet1!$C$1</c:f>
              <c:strCache>
                <c:ptCount val="1"/>
                <c:pt idx="0">
                  <c:v>Actual Expense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B-65FB-49A4-B6AC-1A0530594E5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D-65FB-49A4-B6AC-1A0530594E5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F-65FB-49A4-B6AC-1A0530594E5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1-65FB-49A4-B6AC-1A0530594E5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3-65FB-49A4-B6AC-1A0530594E59}"/>
              </c:ext>
            </c:extLst>
          </c:dPt>
          <c:cat>
            <c:strRef>
              <c:f>Sheet1!$A$2:$A$6</c:f>
              <c:strCache>
                <c:ptCount val="5"/>
                <c:pt idx="0">
                  <c:v>General Support</c:v>
                </c:pt>
                <c:pt idx="1">
                  <c:v>Instruction</c:v>
                </c:pt>
                <c:pt idx="2">
                  <c:v>Transportation</c:v>
                </c:pt>
                <c:pt idx="3">
                  <c:v>Community Service</c:v>
                </c:pt>
                <c:pt idx="4">
                  <c:v>Employee Benefits</c:v>
                </c:pt>
              </c:strCache>
            </c:strRef>
          </c:cat>
          <c:val>
            <c:numRef>
              <c:f>Sheet1!$C$2:$C$6</c:f>
              <c:numCache>
                <c:formatCode>_(* #,##0_);_(* \(#,##0\);_(* "-"??_);_(@_)</c:formatCode>
                <c:ptCount val="5"/>
                <c:pt idx="0">
                  <c:v>9033718</c:v>
                </c:pt>
                <c:pt idx="1">
                  <c:v>55825945</c:v>
                </c:pt>
                <c:pt idx="2">
                  <c:v>5124939</c:v>
                </c:pt>
                <c:pt idx="3">
                  <c:v>364103</c:v>
                </c:pt>
                <c:pt idx="4">
                  <c:v>25952544</c:v>
                </c:pt>
              </c:numCache>
            </c:numRef>
          </c:val>
          <c:extLst>
            <c:ext xmlns:c16="http://schemas.microsoft.com/office/drawing/2014/chart" uri="{C3380CC4-5D6E-409C-BE32-E72D297353CC}">
              <c16:uniqueId val="{0000000B-AC3C-4F13-8D9F-7E68FA29CA50}"/>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64222724276116461"/>
          <c:y val="8.5611752836644212E-2"/>
          <c:w val="0.35777275723883534"/>
          <c:h val="0.7693753538805265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entury Schoolbook"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649264641367195E-4"/>
          <c:y val="0.19208949693039518"/>
          <c:w val="0.65111911371546316"/>
          <c:h val="0.58245582594702394"/>
        </c:manualLayout>
      </c:layout>
      <c:pie3DChart>
        <c:varyColors val="1"/>
        <c:ser>
          <c:idx val="0"/>
          <c:order val="0"/>
          <c:tx>
            <c:strRef>
              <c:f>Sheet1!$B$1</c:f>
              <c:strCache>
                <c:ptCount val="1"/>
                <c:pt idx="0">
                  <c:v>Operational Spending</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619-48EB-8245-BB19B01AD01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619-48EB-8245-BB19B01AD01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619-48EB-8245-BB19B01AD01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619-48EB-8245-BB19B01AD01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619-48EB-8245-BB19B01AD01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32F-4036-884E-41048AE7613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532F-4036-884E-41048AE7613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532F-4036-884E-41048AE76137}"/>
              </c:ext>
            </c:extLst>
          </c:dPt>
          <c:cat>
            <c:strRef>
              <c:f>Sheet1!$A$2:$A$9</c:f>
              <c:strCache>
                <c:ptCount val="8"/>
                <c:pt idx="0">
                  <c:v>Board of Education</c:v>
                </c:pt>
                <c:pt idx="1">
                  <c:v>Central Admin</c:v>
                </c:pt>
                <c:pt idx="2">
                  <c:v>Finance</c:v>
                </c:pt>
                <c:pt idx="3">
                  <c:v>Staff</c:v>
                </c:pt>
                <c:pt idx="4">
                  <c:v>Central Services</c:v>
                </c:pt>
                <c:pt idx="5">
                  <c:v>Special Items</c:v>
                </c:pt>
                <c:pt idx="6">
                  <c:v>District Transportation</c:v>
                </c:pt>
                <c:pt idx="7">
                  <c:v>Transportation from BOCES</c:v>
                </c:pt>
              </c:strCache>
            </c:strRef>
          </c:cat>
          <c:val>
            <c:numRef>
              <c:f>Sheet1!$B$2:$B$9</c:f>
              <c:numCache>
                <c:formatCode>0.00%</c:formatCode>
                <c:ptCount val="8"/>
                <c:pt idx="0">
                  <c:v>2.6282153738168812E-3</c:v>
                </c:pt>
                <c:pt idx="1">
                  <c:v>2.2576717551671743E-2</c:v>
                </c:pt>
                <c:pt idx="2">
                  <c:v>5.6946926534063226E-2</c:v>
                </c:pt>
                <c:pt idx="3">
                  <c:v>5.8571445017701888E-2</c:v>
                </c:pt>
                <c:pt idx="4">
                  <c:v>0.37856182263614407</c:v>
                </c:pt>
                <c:pt idx="5">
                  <c:v>0.11874982210530279</c:v>
                </c:pt>
                <c:pt idx="6">
                  <c:v>0.35843371302800825</c:v>
                </c:pt>
                <c:pt idx="7">
                  <c:v>3.5313377532911489E-3</c:v>
                </c:pt>
              </c:numCache>
            </c:numRef>
          </c:val>
          <c:extLst>
            <c:ext xmlns:c16="http://schemas.microsoft.com/office/drawing/2014/chart" uri="{C3380CC4-5D6E-409C-BE32-E72D297353CC}">
              <c16:uniqueId val="{0000000A-8619-48EB-8245-BB19B01AD01C}"/>
            </c:ext>
          </c:extLst>
        </c:ser>
        <c:ser>
          <c:idx val="1"/>
          <c:order val="1"/>
          <c:tx>
            <c:strRef>
              <c:f>Sheet1!$C$1</c:f>
              <c:strCache>
                <c:ptCount val="1"/>
                <c:pt idx="0">
                  <c:v>Column1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1-830F-49E4-8F73-55E771E427D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3-830F-49E4-8F73-55E771E427D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5-830F-49E4-8F73-55E771E427D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7-830F-49E4-8F73-55E771E427D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9-830F-49E4-8F73-55E771E427D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B-830F-49E4-8F73-55E771E427D6}"/>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830F-49E4-8F73-55E771E427D6}"/>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830F-49E4-8F73-55E771E427D6}"/>
              </c:ext>
            </c:extLst>
          </c:dPt>
          <c:cat>
            <c:strRef>
              <c:f>Sheet1!$A$2:$A$9</c:f>
              <c:strCache>
                <c:ptCount val="8"/>
                <c:pt idx="0">
                  <c:v>Board of Education</c:v>
                </c:pt>
                <c:pt idx="1">
                  <c:v>Central Admin</c:v>
                </c:pt>
                <c:pt idx="2">
                  <c:v>Finance</c:v>
                </c:pt>
                <c:pt idx="3">
                  <c:v>Staff</c:v>
                </c:pt>
                <c:pt idx="4">
                  <c:v>Central Services</c:v>
                </c:pt>
                <c:pt idx="5">
                  <c:v>Special Items</c:v>
                </c:pt>
                <c:pt idx="6">
                  <c:v>District Transportation</c:v>
                </c:pt>
                <c:pt idx="7">
                  <c:v>Transportation from BOCES</c:v>
                </c:pt>
              </c:strCache>
            </c:strRef>
          </c:cat>
          <c:val>
            <c:numRef>
              <c:f>Sheet1!$C$2:$C$9</c:f>
              <c:numCache>
                <c:formatCode>#,##0_);[Red]\(#,##0\)</c:formatCode>
                <c:ptCount val="8"/>
                <c:pt idx="0">
                  <c:v>37212</c:v>
                </c:pt>
                <c:pt idx="1">
                  <c:v>319656</c:v>
                </c:pt>
                <c:pt idx="2">
                  <c:v>806292</c:v>
                </c:pt>
                <c:pt idx="3">
                  <c:v>829293</c:v>
                </c:pt>
                <c:pt idx="4">
                  <c:v>5359927</c:v>
                </c:pt>
                <c:pt idx="5">
                  <c:v>1681338</c:v>
                </c:pt>
                <c:pt idx="6">
                  <c:v>5074940</c:v>
                </c:pt>
                <c:pt idx="7">
                  <c:v>49999</c:v>
                </c:pt>
              </c:numCache>
            </c:numRef>
          </c:val>
          <c:extLst>
            <c:ext xmlns:c16="http://schemas.microsoft.com/office/drawing/2014/chart" uri="{C3380CC4-5D6E-409C-BE32-E72D297353CC}">
              <c16:uniqueId val="{00000010-E177-481F-96A0-BD0335F760C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63307479227706165"/>
          <c:y val="8.7679849005096969E-2"/>
          <c:w val="0.36438113007528466"/>
          <c:h val="0.8017231679137664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entury Schoolbook"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endParaRPr lang="en-US"/>
        </a:p>
      </c:txPr>
    </c:title>
    <c:autoTitleDeleted val="0"/>
    <c:plotArea>
      <c:layout/>
      <c:pieChart>
        <c:varyColors val="1"/>
        <c:ser>
          <c:idx val="0"/>
          <c:order val="0"/>
          <c:tx>
            <c:strRef>
              <c:f>Sheet1!$B$1</c:f>
              <c:strCache>
                <c:ptCount val="1"/>
                <c:pt idx="0">
                  <c:v>Gates Chili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94-41A5-8CD4-8EA62AFE9C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94-41A5-8CD4-8EA62AFE9C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194-41A5-8CD4-8EA62AFE9C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194-41A5-8CD4-8EA62AFE9C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194-41A5-8CD4-8EA62AFE9CD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194-41A5-8CD4-8EA62AFE9CD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194-41A5-8CD4-8EA62AFE9CD0}"/>
              </c:ext>
            </c:extLst>
          </c:dPt>
          <c:dLbls>
            <c:dLbl>
              <c:idx val="1"/>
              <c:layout>
                <c:manualLayout>
                  <c:x val="-0.22157001524398656"/>
                  <c:y val="-3.847572455175652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94-41A5-8CD4-8EA62AFE9CD0}"/>
                </c:ext>
              </c:extLst>
            </c:dLbl>
            <c:dLbl>
              <c:idx val="6"/>
              <c:layout>
                <c:manualLayout>
                  <c:x val="0.13967998663705819"/>
                  <c:y val="0.16032785242270856"/>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194-41A5-8CD4-8EA62AFE9CD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General Support</c:v>
                </c:pt>
                <c:pt idx="1">
                  <c:v>Instruction</c:v>
                </c:pt>
                <c:pt idx="2">
                  <c:v>Transportation</c:v>
                </c:pt>
                <c:pt idx="3">
                  <c:v>Community Service</c:v>
                </c:pt>
                <c:pt idx="4">
                  <c:v>Employee Benefits</c:v>
                </c:pt>
                <c:pt idx="5">
                  <c:v>Debt Service</c:v>
                </c:pt>
                <c:pt idx="6">
                  <c:v>Interfund Transfers</c:v>
                </c:pt>
              </c:strCache>
            </c:strRef>
          </c:cat>
          <c:val>
            <c:numRef>
              <c:f>Sheet1!$B$2:$B$8</c:f>
              <c:numCache>
                <c:formatCode>0.00%</c:formatCode>
                <c:ptCount val="7"/>
                <c:pt idx="0">
                  <c:v>7.17E-2</c:v>
                </c:pt>
                <c:pt idx="1">
                  <c:v>0.44230000000000003</c:v>
                </c:pt>
                <c:pt idx="2">
                  <c:v>4.0500000000000001E-2</c:v>
                </c:pt>
                <c:pt idx="3">
                  <c:v>2.8999999999999998E-3</c:v>
                </c:pt>
                <c:pt idx="4">
                  <c:v>0.2056</c:v>
                </c:pt>
                <c:pt idx="6">
                  <c:v>0.23699999999999999</c:v>
                </c:pt>
              </c:numCache>
            </c:numRef>
          </c:val>
          <c:extLst>
            <c:ext xmlns:c16="http://schemas.microsoft.com/office/drawing/2014/chart" uri="{C3380CC4-5D6E-409C-BE32-E72D297353CC}">
              <c16:uniqueId val="{00000000-86BA-4A85-BE3B-D80E7EBF880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r>
              <a:rPr lang="en-US">
                <a:solidFill>
                  <a:schemeClr val="tx1"/>
                </a:solidFill>
                <a:latin typeface="Century Schoolbook" panose="02040604050505020304" pitchFamily="18" charset="0"/>
              </a:rPr>
              <a:t>New York State</a:t>
            </a:r>
          </a:p>
        </c:rich>
      </c:tx>
      <c:layout>
        <c:manualLayout>
          <c:xMode val="edge"/>
          <c:yMode val="edge"/>
          <c:x val="0.26918979139464672"/>
          <c:y val="7.40007423381554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endParaRPr lang="en-US"/>
        </a:p>
      </c:txPr>
    </c:title>
    <c:autoTitleDeleted val="0"/>
    <c:plotArea>
      <c:layout>
        <c:manualLayout>
          <c:layoutTarget val="inner"/>
          <c:xMode val="edge"/>
          <c:yMode val="edge"/>
          <c:x val="0.15140378606652477"/>
          <c:y val="0.16792633022161185"/>
          <c:w val="0.69082195635675248"/>
          <c:h val="0.80247337284312603"/>
        </c:manualLayout>
      </c:layout>
      <c:pieChart>
        <c:varyColors val="1"/>
        <c:ser>
          <c:idx val="0"/>
          <c:order val="0"/>
          <c:tx>
            <c:strRef>
              <c:f>Sheet1!$B$1</c:f>
              <c:strCache>
                <c:ptCount val="1"/>
                <c:pt idx="0">
                  <c:v>New  York State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E4-434D-A04A-37625EF781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E4-434D-A04A-37625EF781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E4-434D-A04A-37625EF781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E4-434D-A04A-37625EF7818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E4-434D-A04A-37625EF7818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E4-434D-A04A-37625EF7818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3E4-434D-A04A-37625EF7818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33E4-434D-A04A-37625EF78180}"/>
                </c:ext>
              </c:extLst>
            </c:dLbl>
            <c:dLbl>
              <c:idx val="1"/>
              <c:layout>
                <c:manualLayout>
                  <c:x val="-0.17303642755996396"/>
                  <c:y val="-0.14754582656207119"/>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E4-434D-A04A-37625EF7818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General Support</c:v>
                </c:pt>
                <c:pt idx="1">
                  <c:v>Instruction</c:v>
                </c:pt>
                <c:pt idx="2">
                  <c:v>Transportation</c:v>
                </c:pt>
                <c:pt idx="3">
                  <c:v>Community Service</c:v>
                </c:pt>
                <c:pt idx="4">
                  <c:v>Employee Benefits</c:v>
                </c:pt>
                <c:pt idx="5">
                  <c:v>Debt Service</c:v>
                </c:pt>
                <c:pt idx="6">
                  <c:v>Interfund Transfers</c:v>
                </c:pt>
              </c:strCache>
            </c:strRef>
          </c:cat>
          <c:val>
            <c:numRef>
              <c:f>Sheet1!$B$2:$B$8</c:f>
              <c:numCache>
                <c:formatCode>0.00%</c:formatCode>
                <c:ptCount val="7"/>
                <c:pt idx="0">
                  <c:v>0.1066</c:v>
                </c:pt>
                <c:pt idx="1">
                  <c:v>0.52559999999999996</c:v>
                </c:pt>
                <c:pt idx="2">
                  <c:v>5.3499999999999999E-2</c:v>
                </c:pt>
                <c:pt idx="3">
                  <c:v>5.9999999999999995E-4</c:v>
                </c:pt>
                <c:pt idx="4">
                  <c:v>0.22489999999999999</c:v>
                </c:pt>
                <c:pt idx="5">
                  <c:v>4.7199999999999999E-2</c:v>
                </c:pt>
                <c:pt idx="6">
                  <c:v>4.1599999999999998E-2</c:v>
                </c:pt>
              </c:numCache>
            </c:numRef>
          </c:val>
          <c:extLst>
            <c:ext xmlns:c16="http://schemas.microsoft.com/office/drawing/2014/chart" uri="{C3380CC4-5D6E-409C-BE32-E72D297353CC}">
              <c16:uniqueId val="{0000000E-33E4-434D-A04A-37625EF781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r>
              <a:rPr lang="en-US">
                <a:solidFill>
                  <a:schemeClr val="tx1"/>
                </a:solidFill>
                <a:latin typeface="Century Schoolbook" panose="02040604050505020304" pitchFamily="18" charset="0"/>
              </a:rPr>
              <a:t>New York State</a:t>
            </a:r>
          </a:p>
        </c:rich>
      </c:tx>
      <c:layout>
        <c:manualLayout>
          <c:xMode val="edge"/>
          <c:yMode val="edge"/>
          <c:x val="0.17026786864188195"/>
          <c:y val="1.059569271983736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endParaRPr lang="en-US"/>
        </a:p>
      </c:txPr>
    </c:title>
    <c:autoTitleDeleted val="0"/>
    <c:plotArea>
      <c:layout/>
      <c:pieChart>
        <c:varyColors val="1"/>
        <c:ser>
          <c:idx val="0"/>
          <c:order val="0"/>
          <c:tx>
            <c:strRef>
              <c:f>Sheet1!$B$1</c:f>
              <c:strCache>
                <c:ptCount val="1"/>
                <c:pt idx="0">
                  <c:v>New  York State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2B-45E6-AC9F-3E864A6432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2B-45E6-AC9F-3E864A6432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2B-45E6-AC9F-3E864A6432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2B-45E6-AC9F-3E864A6432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B2B-45E6-AC9F-3E864A64320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B2B-45E6-AC9F-3E864A64320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B2B-45E6-AC9F-3E864A643208}"/>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1B2B-45E6-AC9F-3E864A643208}"/>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1B2B-45E6-AC9F-3E864A643208}"/>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1B2B-45E6-AC9F-3E864A64320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Personal Services</c:v>
                </c:pt>
                <c:pt idx="1">
                  <c:v>Equipment and Capital Outlay</c:v>
                </c:pt>
                <c:pt idx="2">
                  <c:v>Contractual, Supplies, Other</c:v>
                </c:pt>
                <c:pt idx="3">
                  <c:v>Debt Service Principal</c:v>
                </c:pt>
                <c:pt idx="4">
                  <c:v>Debt Service Interest</c:v>
                </c:pt>
                <c:pt idx="5">
                  <c:v>Employee Benefits</c:v>
                </c:pt>
                <c:pt idx="6">
                  <c:v>Interfund Transfers</c:v>
                </c:pt>
              </c:strCache>
            </c:strRef>
          </c:cat>
          <c:val>
            <c:numRef>
              <c:f>Sheet1!$B$2:$B$8</c:f>
              <c:numCache>
                <c:formatCode>0.00%</c:formatCode>
                <c:ptCount val="7"/>
                <c:pt idx="0">
                  <c:v>0.46329999999999999</c:v>
                </c:pt>
                <c:pt idx="1">
                  <c:v>5.4999999999999997E-3</c:v>
                </c:pt>
                <c:pt idx="2">
                  <c:v>0.2175</c:v>
                </c:pt>
                <c:pt idx="3">
                  <c:v>3.6799999999999999E-2</c:v>
                </c:pt>
                <c:pt idx="4">
                  <c:v>1.04E-2</c:v>
                </c:pt>
                <c:pt idx="5">
                  <c:v>0.22489999999999999</c:v>
                </c:pt>
                <c:pt idx="6">
                  <c:v>4.1599999999999998E-2</c:v>
                </c:pt>
              </c:numCache>
            </c:numRef>
          </c:val>
          <c:extLst>
            <c:ext xmlns:c16="http://schemas.microsoft.com/office/drawing/2014/chart" uri="{C3380CC4-5D6E-409C-BE32-E72D297353CC}">
              <c16:uniqueId val="{0000000E-1B2B-45E6-AC9F-3E864A64320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3258273785355379"/>
          <c:y val="0.10202476669180995"/>
          <c:w val="0.36741726214644627"/>
          <c:h val="0.841593125399558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Schoolbook"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r>
              <a:rPr lang="en-US">
                <a:solidFill>
                  <a:schemeClr val="tx1"/>
                </a:solidFill>
                <a:latin typeface="Century Schoolbook" panose="02040604050505020304" pitchFamily="18" charset="0"/>
              </a:rPr>
              <a:t>Gates Chili</a:t>
            </a:r>
          </a:p>
        </c:rich>
      </c:tx>
      <c:layout>
        <c:manualLayout>
          <c:xMode val="edge"/>
          <c:yMode val="edge"/>
          <c:x val="0.36355018807421136"/>
          <c:y val="1.059569271983736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Century Schoolbook" panose="02040604050505020304" pitchFamily="18" charset="0"/>
              <a:ea typeface="+mn-ea"/>
              <a:cs typeface="+mn-cs"/>
            </a:defRPr>
          </a:pPr>
          <a:endParaRPr lang="en-US"/>
        </a:p>
      </c:txPr>
    </c:title>
    <c:autoTitleDeleted val="0"/>
    <c:plotArea>
      <c:layout/>
      <c:pieChart>
        <c:varyColors val="1"/>
        <c:ser>
          <c:idx val="0"/>
          <c:order val="0"/>
          <c:tx>
            <c:strRef>
              <c:f>Sheet1!$B$1</c:f>
              <c:strCache>
                <c:ptCount val="1"/>
                <c:pt idx="0">
                  <c:v>Gates Chili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62-4A39-AB3C-6A36FDF515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62-4A39-AB3C-6A36FDF515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62-4A39-AB3C-6A36FDF515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62-4A39-AB3C-6A36FDF5151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62-4A39-AB3C-6A36FDF5151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62-4A39-AB3C-6A36FDF5151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62-4A39-AB3C-6A36FDF5151F}"/>
              </c:ext>
            </c:extLst>
          </c:dPt>
          <c:dLbls>
            <c:dLbl>
              <c:idx val="0"/>
              <c:layout>
                <c:manualLayout>
                  <c:x val="-0.22502396016633464"/>
                  <c:y val="7.172746998873622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62-4A39-AB3C-6A36FDF5151F}"/>
                </c:ext>
              </c:extLst>
            </c:dLbl>
            <c:dLbl>
              <c:idx val="2"/>
              <c:layout>
                <c:manualLayout>
                  <c:x val="-0.11883895926392933"/>
                  <c:y val="-0.1602208124513562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62-4A39-AB3C-6A36FDF5151F}"/>
                </c:ext>
              </c:extLst>
            </c:dLbl>
            <c:dLbl>
              <c:idx val="5"/>
              <c:layout>
                <c:manualLayout>
                  <c:x val="0.19102487801193377"/>
                  <c:y val="-0.11729809613235208"/>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62-4A39-AB3C-6A36FDF5151F}"/>
                </c:ext>
              </c:extLst>
            </c:dLbl>
            <c:dLbl>
              <c:idx val="6"/>
              <c:layout>
                <c:manualLayout>
                  <c:x val="0.19569160810786421"/>
                  <c:y val="0.1543811928051589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B62-4A39-AB3C-6A36FDF5151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Personal Services</c:v>
                </c:pt>
                <c:pt idx="1">
                  <c:v>Equipment and Capital Outlay</c:v>
                </c:pt>
                <c:pt idx="2">
                  <c:v>Contractual, Supplies, Other</c:v>
                </c:pt>
                <c:pt idx="3">
                  <c:v>Debt Service Principal</c:v>
                </c:pt>
                <c:pt idx="4">
                  <c:v>Debt Service Interest</c:v>
                </c:pt>
                <c:pt idx="5">
                  <c:v>Employee Benefits</c:v>
                </c:pt>
                <c:pt idx="6">
                  <c:v>Interfund Transfers</c:v>
                </c:pt>
              </c:strCache>
            </c:strRef>
          </c:cat>
          <c:val>
            <c:numRef>
              <c:f>Sheet1!$B$2:$B$8</c:f>
              <c:numCache>
                <c:formatCode>0.00%</c:formatCode>
                <c:ptCount val="7"/>
                <c:pt idx="0">
                  <c:v>0.36020000000000002</c:v>
                </c:pt>
                <c:pt idx="1">
                  <c:v>2.5999999999999999E-3</c:v>
                </c:pt>
                <c:pt idx="2">
                  <c:v>0.19450000000000001</c:v>
                </c:pt>
                <c:pt idx="3">
                  <c:v>0</c:v>
                </c:pt>
                <c:pt idx="4">
                  <c:v>0</c:v>
                </c:pt>
                <c:pt idx="5">
                  <c:v>0.2056</c:v>
                </c:pt>
                <c:pt idx="6">
                  <c:v>0.23699999999999999</c:v>
                </c:pt>
              </c:numCache>
            </c:numRef>
          </c:val>
          <c:extLst>
            <c:ext xmlns:c16="http://schemas.microsoft.com/office/drawing/2014/chart" uri="{C3380CC4-5D6E-409C-BE32-E72D297353CC}">
              <c16:uniqueId val="{0000000E-EB62-4A39-AB3C-6A36FDF5151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05646654376032"/>
          <c:y val="8.4813635224387882E-2"/>
          <c:w val="0.60825468316184417"/>
          <c:h val="0.93410589595936999"/>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1EB-4F32-8381-F2915874FEB1}"/>
              </c:ext>
            </c:extLst>
          </c:dPt>
          <c:dPt>
            <c:idx val="1"/>
            <c:bubble3D val="0"/>
            <c:spPr>
              <a:solidFill>
                <a:srgbClr val="002D62"/>
              </a:solidFill>
              <a:ln w="19050">
                <a:solidFill>
                  <a:schemeClr val="lt1"/>
                </a:solidFill>
              </a:ln>
              <a:effectLst/>
            </c:spPr>
            <c:extLst>
              <c:ext xmlns:c16="http://schemas.microsoft.com/office/drawing/2014/chart" uri="{C3380CC4-5D6E-409C-BE32-E72D297353CC}">
                <c16:uniqueId val="{00000003-71EB-4F32-8381-F2915874FEB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1EB-4F32-8381-F2915874FEB1}"/>
              </c:ext>
            </c:extLst>
          </c:dPt>
          <c:dLbls>
            <c:dLbl>
              <c:idx val="0"/>
              <c:layout>
                <c:manualLayout>
                  <c:x val="1.9234733722881557E-2"/>
                  <c:y val="-5.4006824920750852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fld id="{38C20F83-D9B0-4CEC-8B62-55F594EBB08C}" type="CATEGORYNAME">
                      <a:rPr lang="en-US" sz="1600"/>
                      <a:pPr>
                        <a:defRPr sz="1600" b="1">
                          <a:solidFill>
                            <a:schemeClr val="bg1"/>
                          </a:solidFill>
                          <a:latin typeface="Century Schoolbook" panose="02040604050505020304" pitchFamily="18" charset="0"/>
                        </a:defRPr>
                      </a:pPr>
                      <a:t>[CATEGORY NAME]</a:t>
                    </a:fld>
                    <a:r>
                      <a:rPr lang="en-US" sz="1600" baseline="0"/>
                      <a:t>, </a:t>
                    </a:r>
                    <a:fld id="{2452F584-D592-4F74-91E0-E545D308124F}" type="VALUE">
                      <a:rPr lang="en-US" sz="1600" baseline="0" smtClean="0"/>
                      <a:pPr>
                        <a:defRPr sz="1600" b="1">
                          <a:solidFill>
                            <a:schemeClr val="bg1"/>
                          </a:solidFill>
                          <a:latin typeface="Century Schoolbook" panose="02040604050505020304" pitchFamily="18" charset="0"/>
                        </a:defRPr>
                      </a:pPr>
                      <a:t>[VALUE]</a:t>
                    </a:fld>
                    <a:r>
                      <a:rPr lang="en-US" sz="1600" baseline="0"/>
                      <a:t> </a:t>
                    </a:r>
                    <a:fld id="{909963FB-76FF-4FDD-B498-067C3A8C9048}" type="PERCENTAGE">
                      <a:rPr lang="en-US" sz="1600" baseline="0"/>
                      <a:pPr>
                        <a:defRPr sz="1600" b="1">
                          <a:solidFill>
                            <a:schemeClr val="bg1"/>
                          </a:solidFill>
                          <a:latin typeface="Century Schoolbook" panose="02040604050505020304" pitchFamily="18" charset="0"/>
                        </a:defRPr>
                      </a:pPr>
                      <a:t>[PERCENTAGE]</a:t>
                    </a:fld>
                    <a:endParaRPr lang="en-US" sz="1600" baseline="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347575992961749"/>
                      <c:h val="0.23198921423745889"/>
                    </c:manualLayout>
                  </c15:layout>
                  <c15:dlblFieldTable/>
                  <c15:showDataLabelsRange val="0"/>
                </c:ext>
                <c:ext xmlns:c16="http://schemas.microsoft.com/office/drawing/2014/chart" uri="{C3380CC4-5D6E-409C-BE32-E72D297353CC}">
                  <c16:uniqueId val="{00000001-71EB-4F32-8381-F2915874FEB1}"/>
                </c:ext>
              </c:extLst>
            </c:dLbl>
            <c:dLbl>
              <c:idx val="1"/>
              <c:layout>
                <c:manualLayout>
                  <c:x val="-0.13417908505748097"/>
                  <c:y val="0.11461634557193161"/>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fld id="{DF5C9895-DAC6-43BD-AF3F-B2F305786118}" type="CATEGORYNAME">
                      <a:rPr lang="en-US" sz="1600">
                        <a:solidFill>
                          <a:schemeClr val="tx1"/>
                        </a:solidFill>
                      </a:rPr>
                      <a:pPr>
                        <a:defRPr sz="1600" b="1">
                          <a:solidFill>
                            <a:schemeClr val="bg1"/>
                          </a:solidFill>
                          <a:latin typeface="Century Schoolbook" panose="02040604050505020304" pitchFamily="18" charset="0"/>
                        </a:defRPr>
                      </a:pPr>
                      <a:t>[CATEGORY NAME]</a:t>
                    </a:fld>
                    <a:r>
                      <a:rPr lang="en-US" sz="1600" baseline="0">
                        <a:solidFill>
                          <a:schemeClr val="tx1"/>
                        </a:solidFill>
                      </a:rPr>
                      <a:t>, </a:t>
                    </a:r>
                  </a:p>
                  <a:p>
                    <a:pPr>
                      <a:defRPr sz="1600" b="1">
                        <a:solidFill>
                          <a:schemeClr val="bg1"/>
                        </a:solidFill>
                        <a:latin typeface="Century Schoolbook" panose="02040604050505020304" pitchFamily="18" charset="0"/>
                      </a:defRPr>
                    </a:pPr>
                    <a:fld id="{A350CCA6-B3DD-47A2-990F-7CA541D81945}" type="VALUE">
                      <a:rPr lang="en-US" sz="1600" baseline="0" smtClean="0">
                        <a:solidFill>
                          <a:schemeClr val="tx1"/>
                        </a:solidFill>
                      </a:rPr>
                      <a:pPr>
                        <a:defRPr sz="1600" b="1">
                          <a:solidFill>
                            <a:schemeClr val="bg1"/>
                          </a:solidFill>
                          <a:latin typeface="Century Schoolbook" panose="02040604050505020304" pitchFamily="18" charset="0"/>
                        </a:defRPr>
                      </a:pPr>
                      <a:t>[VALUE]</a:t>
                    </a:fld>
                    <a:endParaRPr lang="en-US" sz="1600" baseline="0">
                      <a:solidFill>
                        <a:schemeClr val="tx1"/>
                      </a:solidFill>
                    </a:endParaRPr>
                  </a:p>
                  <a:p>
                    <a:pPr>
                      <a:defRPr sz="1600" b="1">
                        <a:solidFill>
                          <a:schemeClr val="bg1"/>
                        </a:solidFill>
                        <a:latin typeface="Century Schoolbook" panose="02040604050505020304" pitchFamily="18" charset="0"/>
                      </a:defRPr>
                    </a:pPr>
                    <a:r>
                      <a:rPr lang="en-US" sz="1600" baseline="0">
                        <a:solidFill>
                          <a:schemeClr val="tx1"/>
                        </a:solidFill>
                      </a:rPr>
                      <a:t> </a:t>
                    </a:r>
                    <a:fld id="{28BA7D88-0D6A-4718-87B7-CFEE7298E7FE}" type="PERCENTAGE">
                      <a:rPr lang="en-US" sz="1600" baseline="0">
                        <a:solidFill>
                          <a:schemeClr val="tx1"/>
                        </a:solidFill>
                      </a:rPr>
                      <a:pPr>
                        <a:defRPr sz="1600" b="1">
                          <a:solidFill>
                            <a:schemeClr val="bg1"/>
                          </a:solidFill>
                          <a:latin typeface="Century Schoolbook" panose="02040604050505020304" pitchFamily="18" charset="0"/>
                        </a:defRPr>
                      </a:pPr>
                      <a:t>[PERCENTAGE]</a:t>
                    </a:fld>
                    <a:endParaRPr lang="en-US" sz="16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1894328045508879"/>
                      <c:h val="0.23084435063352929"/>
                    </c:manualLayout>
                  </c15:layout>
                  <c15:dlblFieldTable/>
                  <c15:showDataLabelsRange val="0"/>
                </c:ext>
                <c:ext xmlns:c16="http://schemas.microsoft.com/office/drawing/2014/chart" uri="{C3380CC4-5D6E-409C-BE32-E72D297353CC}">
                  <c16:uniqueId val="{00000003-71EB-4F32-8381-F2915874FEB1}"/>
                </c:ext>
              </c:extLst>
            </c:dLbl>
            <c:dLbl>
              <c:idx val="2"/>
              <c:layout>
                <c:manualLayout>
                  <c:x val="2.6532140332509776E-2"/>
                  <c:y val="-1.4293708021968521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fld id="{DD19CA80-C986-4355-A461-A7C1C2D0946F}" type="CATEGORYNAME">
                      <a:rPr lang="en-US" sz="1600" dirty="0">
                        <a:solidFill>
                          <a:schemeClr val="bg1"/>
                        </a:solidFill>
                      </a:rPr>
                      <a:pPr>
                        <a:defRPr sz="1600" b="1">
                          <a:solidFill>
                            <a:schemeClr val="bg1"/>
                          </a:solidFill>
                          <a:latin typeface="Century Schoolbook" panose="02040604050505020304" pitchFamily="18" charset="0"/>
                        </a:defRPr>
                      </a:pPr>
                      <a:t>[CATEGORY NAME]</a:t>
                    </a:fld>
                    <a:r>
                      <a:rPr lang="en-US" sz="1600" baseline="0">
                        <a:solidFill>
                          <a:schemeClr val="bg1"/>
                        </a:solidFill>
                      </a:rPr>
                      <a:t>, </a:t>
                    </a:r>
                    <a:fld id="{755294D8-62A9-42FC-833C-D753D2B16297}" type="VALUE">
                      <a:rPr lang="en-US" sz="1600" baseline="0" smtClean="0">
                        <a:solidFill>
                          <a:schemeClr val="bg1"/>
                        </a:solidFill>
                      </a:rPr>
                      <a:pPr>
                        <a:defRPr sz="1600" b="1">
                          <a:solidFill>
                            <a:schemeClr val="bg1"/>
                          </a:solidFill>
                          <a:latin typeface="Century Schoolbook" panose="02040604050505020304" pitchFamily="18" charset="0"/>
                        </a:defRPr>
                      </a:pPr>
                      <a:t>[VALUE]</a:t>
                    </a:fld>
                    <a:endParaRPr lang="en-US" sz="1600" baseline="0">
                      <a:solidFill>
                        <a:schemeClr val="bg1"/>
                      </a:solidFill>
                    </a:endParaRPr>
                  </a:p>
                  <a:p>
                    <a:pPr>
                      <a:defRPr sz="1600" b="1">
                        <a:solidFill>
                          <a:schemeClr val="bg1"/>
                        </a:solidFill>
                        <a:latin typeface="Century Schoolbook" panose="02040604050505020304" pitchFamily="18" charset="0"/>
                      </a:defRPr>
                    </a:pPr>
                    <a:fld id="{E81FCC6D-9FCB-48FE-A8A7-A0893409D540}" type="PERCENTAGE">
                      <a:rPr lang="en-US" sz="1600" baseline="0" smtClean="0">
                        <a:solidFill>
                          <a:schemeClr val="bg1"/>
                        </a:solidFill>
                      </a:rPr>
                      <a:pPr>
                        <a:defRPr sz="1600" b="1">
                          <a:solidFill>
                            <a:schemeClr val="bg1"/>
                          </a:solidFill>
                          <a:latin typeface="Century Schoolbook" panose="02040604050505020304" pitchFamily="18"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Schoolbook" panose="02040604050505020304" pitchFamily="18"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5227513227513226"/>
                      <c:h val="0.25137820277003498"/>
                    </c:manualLayout>
                  </c15:layout>
                  <c15:dlblFieldTable/>
                  <c15:showDataLabelsRange val="0"/>
                </c:ext>
                <c:ext xmlns:c16="http://schemas.microsoft.com/office/drawing/2014/chart" uri="{C3380CC4-5D6E-409C-BE32-E72D297353CC}">
                  <c16:uniqueId val="{00000005-71EB-4F32-8381-F2915874FEB1}"/>
                </c:ext>
              </c:extLst>
            </c:dLbl>
            <c:dLbl>
              <c:idx val="3"/>
              <c:layout>
                <c:manualLayout>
                  <c:x val="0.12781747594050738"/>
                  <c:y val="-7.6319626713327498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0588888888888888"/>
                      <c:h val="0.17585666375036454"/>
                    </c:manualLayout>
                  </c15:layout>
                </c:ext>
                <c:ext xmlns:c16="http://schemas.microsoft.com/office/drawing/2014/chart" uri="{C3380CC4-5D6E-409C-BE32-E72D297353CC}">
                  <c16:uniqueId val="{00000006-71EB-4F32-8381-F2915874FEB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Schoolbook" panose="02040604050505020304" pitchFamily="18" charset="0"/>
                    <a:ea typeface="+mn-ea"/>
                    <a:cs typeface="+mn-cs"/>
                  </a:defRPr>
                </a:pPr>
                <a:endParaRPr lang="en-US"/>
              </a:p>
            </c:txPr>
            <c:showLegendKey val="0"/>
            <c:showVal val="1"/>
            <c:showCatName val="1"/>
            <c:showSerName val="0"/>
            <c:showPercent val="1"/>
            <c:showBubbleSize val="0"/>
            <c:showLeaderLines val="0"/>
            <c:extLst>
              <c:ext xmlns:c15="http://schemas.microsoft.com/office/drawing/2012/chart" uri="{CE6537A1-D6FC-4f65-9D91-7224C49458BB}"/>
            </c:extLst>
          </c:dLbls>
          <c:cat>
            <c:strRef>
              <c:f>'Active Retired EE'!$D$1:$D$3</c:f>
              <c:strCache>
                <c:ptCount val="3"/>
                <c:pt idx="0">
                  <c:v>Active</c:v>
                </c:pt>
                <c:pt idx="1">
                  <c:v>Active Retiree</c:v>
                </c:pt>
                <c:pt idx="2">
                  <c:v>Retired</c:v>
                </c:pt>
              </c:strCache>
            </c:strRef>
          </c:cat>
          <c:val>
            <c:numRef>
              <c:f>'Active Retired EE'!$E$1:$E$3</c:f>
              <c:numCache>
                <c:formatCode>#,##0</c:formatCode>
                <c:ptCount val="3"/>
                <c:pt idx="0">
                  <c:v>1259</c:v>
                </c:pt>
                <c:pt idx="1">
                  <c:v>98</c:v>
                </c:pt>
                <c:pt idx="2">
                  <c:v>634</c:v>
                </c:pt>
              </c:numCache>
            </c:numRef>
          </c:val>
          <c:extLst>
            <c:ext xmlns:c16="http://schemas.microsoft.com/office/drawing/2014/chart" uri="{C3380CC4-5D6E-409C-BE32-E72D297353CC}">
              <c16:uniqueId val="{00000007-71EB-4F32-8381-F2915874FEB1}"/>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0.71584928721443619"/>
          <c:y val="0.82159352995782886"/>
          <c:w val="0.26107459829290486"/>
          <c:h val="0.142969828651471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Schoolbook"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0.33024</cdr:y>
    </cdr:from>
    <cdr:to>
      <cdr:x>0.07594</cdr:x>
      <cdr:y>0.41215</cdr:y>
    </cdr:to>
    <cdr:sp macro="" textlink="">
      <cdr:nvSpPr>
        <cdr:cNvPr id="2" name="TextBox 14">
          <a:extLst xmlns:a="http://schemas.openxmlformats.org/drawingml/2006/main">
            <a:ext uri="{FF2B5EF4-FFF2-40B4-BE49-F238E27FC236}">
              <a16:creationId xmlns:a16="http://schemas.microsoft.com/office/drawing/2014/main" id="{E6FAE404-F574-442F-ACAB-748FB016435F}"/>
            </a:ext>
          </a:extLst>
        </cdr:cNvPr>
        <cdr:cNvSpPr txBox="1"/>
      </cdr:nvSpPr>
      <cdr:spPr>
        <a:xfrm xmlns:a="http://schemas.openxmlformats.org/drawingml/2006/main">
          <a:off x="0" y="1489047"/>
          <a:ext cx="7689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latin typeface="Century Schoolbook" panose="02040604050505020304" pitchFamily="18" charset="0"/>
            </a:rPr>
            <a:t>0.3%</a:t>
          </a:r>
        </a:p>
      </cdr:txBody>
    </cdr:sp>
  </cdr:relSizeAnchor>
  <cdr:relSizeAnchor xmlns:cdr="http://schemas.openxmlformats.org/drawingml/2006/chartDrawing">
    <cdr:from>
      <cdr:x>0.0717</cdr:x>
      <cdr:y>0.46658</cdr:y>
    </cdr:from>
    <cdr:to>
      <cdr:x>0.11476</cdr:x>
      <cdr:y>0.49919</cdr:y>
    </cdr:to>
    <cdr:cxnSp macro="">
      <cdr:nvCxnSpPr>
        <cdr:cNvPr id="3" name="Straight Connector 2">
          <a:extLst xmlns:a="http://schemas.openxmlformats.org/drawingml/2006/main">
            <a:ext uri="{FF2B5EF4-FFF2-40B4-BE49-F238E27FC236}">
              <a16:creationId xmlns:a16="http://schemas.microsoft.com/office/drawing/2014/main" id="{D9848460-F39C-41A2-8BB6-04948C2EE34B}"/>
            </a:ext>
          </a:extLst>
        </cdr:cNvPr>
        <cdr:cNvCxnSpPr/>
      </cdr:nvCxnSpPr>
      <cdr:spPr>
        <a:xfrm xmlns:a="http://schemas.openxmlformats.org/drawingml/2006/main">
          <a:off x="725984" y="2103802"/>
          <a:ext cx="435935" cy="14700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0.06747</cdr:x>
      <cdr:y>0.38567</cdr:y>
    </cdr:from>
    <cdr:to>
      <cdr:x>0.11052</cdr:x>
      <cdr:y>0.41827</cdr:y>
    </cdr:to>
    <cdr:cxnSp macro="">
      <cdr:nvCxnSpPr>
        <cdr:cNvPr id="4" name="Straight Connector 3">
          <a:extLst xmlns:a="http://schemas.openxmlformats.org/drawingml/2006/main">
            <a:ext uri="{FF2B5EF4-FFF2-40B4-BE49-F238E27FC236}">
              <a16:creationId xmlns:a16="http://schemas.microsoft.com/office/drawing/2014/main" id="{D9848460-F39C-41A2-8BB6-04948C2EE34B}"/>
            </a:ext>
          </a:extLst>
        </cdr:cNvPr>
        <cdr:cNvCxnSpPr/>
      </cdr:nvCxnSpPr>
      <cdr:spPr>
        <a:xfrm xmlns:a="http://schemas.openxmlformats.org/drawingml/2006/main">
          <a:off x="683121" y="1738958"/>
          <a:ext cx="435935" cy="14700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cdr:x>
      <cdr:y>0.42358</cdr:y>
    </cdr:from>
    <cdr:to>
      <cdr:x>0.07594</cdr:x>
      <cdr:y>0.50549</cdr:y>
    </cdr:to>
    <cdr:sp macro="" textlink="">
      <cdr:nvSpPr>
        <cdr:cNvPr id="5" name="TextBox 13">
          <a:extLst xmlns:a="http://schemas.openxmlformats.org/drawingml/2006/main">
            <a:ext uri="{FF2B5EF4-FFF2-40B4-BE49-F238E27FC236}">
              <a16:creationId xmlns:a16="http://schemas.microsoft.com/office/drawing/2014/main" id="{96530182-F348-4BA2-9E14-FE7BB207758E}"/>
            </a:ext>
          </a:extLst>
        </cdr:cNvPr>
        <cdr:cNvSpPr txBox="1"/>
      </cdr:nvSpPr>
      <cdr:spPr>
        <a:xfrm xmlns:a="http://schemas.openxmlformats.org/drawingml/2006/main">
          <a:off x="0" y="1909873"/>
          <a:ext cx="7689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latin typeface="Century Schoolbook" panose="02040604050505020304" pitchFamily="18" charset="0"/>
            </a:rPr>
            <a:t>5.3%</a:t>
          </a:r>
        </a:p>
      </cdr:txBody>
    </cdr:sp>
  </cdr:relSizeAnchor>
  <cdr:relSizeAnchor xmlns:cdr="http://schemas.openxmlformats.org/drawingml/2006/chartDrawing">
    <cdr:from>
      <cdr:x>0.33946</cdr:x>
      <cdr:y>0.46453</cdr:y>
    </cdr:from>
    <cdr:to>
      <cdr:x>0.43712</cdr:x>
      <cdr:y>0.54644</cdr:y>
    </cdr:to>
    <cdr:sp macro="" textlink="">
      <cdr:nvSpPr>
        <cdr:cNvPr id="6" name="TextBox 11">
          <a:extLst xmlns:a="http://schemas.openxmlformats.org/drawingml/2006/main">
            <a:ext uri="{FF2B5EF4-FFF2-40B4-BE49-F238E27FC236}">
              <a16:creationId xmlns:a16="http://schemas.microsoft.com/office/drawing/2014/main" id="{4A88383A-3EFF-485B-894B-8DAC26CE351F}"/>
            </a:ext>
          </a:extLst>
        </cdr:cNvPr>
        <cdr:cNvSpPr txBox="1"/>
      </cdr:nvSpPr>
      <cdr:spPr>
        <a:xfrm xmlns:a="http://schemas.openxmlformats.org/drawingml/2006/main">
          <a:off x="3437036" y="2094539"/>
          <a:ext cx="9888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bg1"/>
              </a:solidFill>
              <a:latin typeface="Century Schoolbook" panose="02040604050505020304" pitchFamily="18" charset="0"/>
            </a:rPr>
            <a:t>58%</a:t>
          </a:r>
        </a:p>
      </cdr:txBody>
    </cdr:sp>
  </cdr:relSizeAnchor>
  <cdr:relSizeAnchor xmlns:cdr="http://schemas.openxmlformats.org/drawingml/2006/chartDrawing">
    <cdr:from>
      <cdr:x>0.32871</cdr:x>
      <cdr:y>0.21207</cdr:y>
    </cdr:from>
    <cdr:to>
      <cdr:x>0.42637</cdr:x>
      <cdr:y>0.29399</cdr:y>
    </cdr:to>
    <cdr:sp macro="" textlink="">
      <cdr:nvSpPr>
        <cdr:cNvPr id="7" name="TextBox 12">
          <a:extLst xmlns:a="http://schemas.openxmlformats.org/drawingml/2006/main">
            <a:ext uri="{FF2B5EF4-FFF2-40B4-BE49-F238E27FC236}">
              <a16:creationId xmlns:a16="http://schemas.microsoft.com/office/drawing/2014/main" id="{EC1C375A-D510-4FA1-BD6B-70582D70B232}"/>
            </a:ext>
          </a:extLst>
        </cdr:cNvPr>
        <cdr:cNvSpPr txBox="1"/>
      </cdr:nvSpPr>
      <cdr:spPr>
        <a:xfrm xmlns:a="http://schemas.openxmlformats.org/drawingml/2006/main">
          <a:off x="3328217" y="956231"/>
          <a:ext cx="9888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bg1"/>
              </a:solidFill>
              <a:latin typeface="Century Schoolbook" panose="02040604050505020304" pitchFamily="18" charset="0"/>
            </a:rPr>
            <a:t>9.4%</a:t>
          </a:r>
        </a:p>
      </cdr:txBody>
    </cdr:sp>
  </cdr:relSizeAnchor>
  <cdr:relSizeAnchor xmlns:cdr="http://schemas.openxmlformats.org/drawingml/2006/chartDrawing">
    <cdr:from>
      <cdr:x>0.20857</cdr:x>
      <cdr:y>0.25303</cdr:y>
    </cdr:from>
    <cdr:to>
      <cdr:x>0.30623</cdr:x>
      <cdr:y>0.33494</cdr:y>
    </cdr:to>
    <cdr:sp macro="" textlink="">
      <cdr:nvSpPr>
        <cdr:cNvPr id="8" name="TextBox 10">
          <a:extLst xmlns:a="http://schemas.openxmlformats.org/drawingml/2006/main">
            <a:ext uri="{FF2B5EF4-FFF2-40B4-BE49-F238E27FC236}">
              <a16:creationId xmlns:a16="http://schemas.microsoft.com/office/drawing/2014/main" id="{C60E1ACF-D35A-4919-8EB8-B3AEE2E8381A}"/>
            </a:ext>
          </a:extLst>
        </cdr:cNvPr>
        <cdr:cNvSpPr txBox="1"/>
      </cdr:nvSpPr>
      <cdr:spPr>
        <a:xfrm xmlns:a="http://schemas.openxmlformats.org/drawingml/2006/main">
          <a:off x="2111787" y="1140897"/>
          <a:ext cx="9888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bg1"/>
              </a:solidFill>
              <a:latin typeface="Century Schoolbook" panose="02040604050505020304" pitchFamily="18" charset="0"/>
            </a:rPr>
            <a:t>27%</a:t>
          </a:r>
        </a:p>
      </cdr:txBody>
    </cdr:sp>
  </cdr:relSizeAnchor>
</c:userShapes>
</file>

<file path=ppt/drawings/drawing2.xml><?xml version="1.0" encoding="utf-8"?>
<c:userShapes xmlns:c="http://schemas.openxmlformats.org/drawingml/2006/chart">
  <cdr:relSizeAnchor xmlns:cdr="http://schemas.openxmlformats.org/drawingml/2006/chartDrawing">
    <cdr:from>
      <cdr:x>0.27935</cdr:x>
      <cdr:y>0.02067</cdr:y>
    </cdr:from>
    <cdr:to>
      <cdr:x>0.3784</cdr:x>
      <cdr:y>0.10531</cdr:y>
    </cdr:to>
    <cdr:sp macro="" textlink="">
      <cdr:nvSpPr>
        <cdr:cNvPr id="2" name="TextBox 8">
          <a:extLst xmlns:a="http://schemas.openxmlformats.org/drawingml/2006/main">
            <a:ext uri="{FF2B5EF4-FFF2-40B4-BE49-F238E27FC236}">
              <a16:creationId xmlns:a16="http://schemas.microsoft.com/office/drawing/2014/main" id="{BB8FC6AA-1E64-4EFE-8E80-10D199F0E713}"/>
            </a:ext>
          </a:extLst>
        </cdr:cNvPr>
        <cdr:cNvSpPr txBox="1"/>
      </cdr:nvSpPr>
      <cdr:spPr>
        <a:xfrm xmlns:a="http://schemas.openxmlformats.org/drawingml/2006/main">
          <a:off x="2789069" y="90195"/>
          <a:ext cx="9888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latin typeface="Century Schoolbook" panose="02040604050505020304" pitchFamily="18" charset="0"/>
            </a:rPr>
            <a:t>0.35%</a:t>
          </a:r>
        </a:p>
      </cdr:txBody>
    </cdr:sp>
  </cdr:relSizeAnchor>
  <cdr:relSizeAnchor xmlns:cdr="http://schemas.openxmlformats.org/drawingml/2006/chartDrawing">
    <cdr:from>
      <cdr:x>0.21157</cdr:x>
      <cdr:y>0.07256</cdr:y>
    </cdr:from>
    <cdr:to>
      <cdr:x>0.31061</cdr:x>
      <cdr:y>0.1572</cdr:y>
    </cdr:to>
    <cdr:sp macro="" textlink="">
      <cdr:nvSpPr>
        <cdr:cNvPr id="3" name="TextBox 8">
          <a:extLst xmlns:a="http://schemas.openxmlformats.org/drawingml/2006/main">
            <a:ext uri="{FF2B5EF4-FFF2-40B4-BE49-F238E27FC236}">
              <a16:creationId xmlns:a16="http://schemas.microsoft.com/office/drawing/2014/main" id="{BB8FC6AA-1E64-4EFE-8E80-10D199F0E713}"/>
            </a:ext>
          </a:extLst>
        </cdr:cNvPr>
        <cdr:cNvSpPr txBox="1"/>
      </cdr:nvSpPr>
      <cdr:spPr>
        <a:xfrm xmlns:a="http://schemas.openxmlformats.org/drawingml/2006/main">
          <a:off x="2112335" y="316613"/>
          <a:ext cx="9888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latin typeface="Century Schoolbook" panose="02040604050505020304" pitchFamily="18" charset="0"/>
            </a:rPr>
            <a:t>0.26%</a:t>
          </a:r>
        </a:p>
      </cdr:txBody>
    </cdr:sp>
  </cdr:relSizeAnchor>
  <cdr:relSizeAnchor xmlns:cdr="http://schemas.openxmlformats.org/drawingml/2006/chartDrawing">
    <cdr:from>
      <cdr:x>0.38765</cdr:x>
      <cdr:y>0.00751</cdr:y>
    </cdr:from>
    <cdr:to>
      <cdr:x>0.48669</cdr:x>
      <cdr:y>0.09215</cdr:y>
    </cdr:to>
    <cdr:sp macro="" textlink="">
      <cdr:nvSpPr>
        <cdr:cNvPr id="4" name="TextBox 8">
          <a:extLst xmlns:a="http://schemas.openxmlformats.org/drawingml/2006/main">
            <a:ext uri="{FF2B5EF4-FFF2-40B4-BE49-F238E27FC236}">
              <a16:creationId xmlns:a16="http://schemas.microsoft.com/office/drawing/2014/main" id="{BB8FC6AA-1E64-4EFE-8E80-10D199F0E713}"/>
            </a:ext>
          </a:extLst>
        </cdr:cNvPr>
        <cdr:cNvSpPr txBox="1"/>
      </cdr:nvSpPr>
      <cdr:spPr>
        <a:xfrm xmlns:a="http://schemas.openxmlformats.org/drawingml/2006/main">
          <a:off x="3870251" y="32786"/>
          <a:ext cx="98882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latin typeface="Century Schoolbook" panose="02040604050505020304" pitchFamily="18" charset="0"/>
            </a:rPr>
            <a:t>2.26%</a:t>
          </a:r>
        </a:p>
      </cdr:txBody>
    </cdr:sp>
  </cdr:relSizeAnchor>
  <cdr:relSizeAnchor xmlns:cdr="http://schemas.openxmlformats.org/drawingml/2006/chartDrawing">
    <cdr:from>
      <cdr:x>0.34545</cdr:x>
      <cdr:y>0.07542</cdr:y>
    </cdr:from>
    <cdr:to>
      <cdr:x>0.40841</cdr:x>
      <cdr:y>0.20888</cdr:y>
    </cdr:to>
    <cdr:cxnSp macro="">
      <cdr:nvCxnSpPr>
        <cdr:cNvPr id="6" name="Straight Connector 5">
          <a:extLst xmlns:a="http://schemas.openxmlformats.org/drawingml/2006/main">
            <a:ext uri="{FF2B5EF4-FFF2-40B4-BE49-F238E27FC236}">
              <a16:creationId xmlns:a16="http://schemas.microsoft.com/office/drawing/2014/main" id="{8F1CBF9B-7892-4BAA-AB2A-20E87B4BD450}"/>
            </a:ext>
          </a:extLst>
        </cdr:cNvPr>
        <cdr:cNvCxnSpPr/>
      </cdr:nvCxnSpPr>
      <cdr:spPr>
        <a:xfrm xmlns:a="http://schemas.openxmlformats.org/drawingml/2006/main" flipH="1">
          <a:off x="3448936" y="329099"/>
          <a:ext cx="628650" cy="58238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3407"/>
          </a:xfrm>
          <a:prstGeom prst="rect">
            <a:avLst/>
          </a:prstGeom>
        </p:spPr>
        <p:txBody>
          <a:bodyPr vert="horz" lIns="92802" tIns="46402" rIns="92802" bIns="46402" rtlCol="0"/>
          <a:lstStyle>
            <a:lvl1pPr algn="l">
              <a:defRPr sz="1200"/>
            </a:lvl1pPr>
          </a:lstStyle>
          <a:p>
            <a:endParaRPr lang="en-US"/>
          </a:p>
        </p:txBody>
      </p:sp>
      <p:sp>
        <p:nvSpPr>
          <p:cNvPr id="3" name="Date Placeholder 2"/>
          <p:cNvSpPr>
            <a:spLocks noGrp="1"/>
          </p:cNvSpPr>
          <p:nvPr>
            <p:ph type="dt" idx="1"/>
          </p:nvPr>
        </p:nvSpPr>
        <p:spPr>
          <a:xfrm>
            <a:off x="3970938" y="2"/>
            <a:ext cx="3037840" cy="463407"/>
          </a:xfrm>
          <a:prstGeom prst="rect">
            <a:avLst/>
          </a:prstGeom>
        </p:spPr>
        <p:txBody>
          <a:bodyPr vert="horz" lIns="92802" tIns="46402" rIns="92802" bIns="46402" rtlCol="0"/>
          <a:lstStyle>
            <a:lvl1pPr algn="r">
              <a:defRPr sz="1200"/>
            </a:lvl1pPr>
          </a:lstStyle>
          <a:p>
            <a:fld id="{4E8A9F3D-CC63-4488-823D-2A8B7FC2EC5F}" type="datetimeFigureOut">
              <a:rPr lang="en-US" smtClean="0"/>
              <a:t>3/7/2024</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02" tIns="46402" rIns="92802" bIns="46402" rtlCol="0" anchor="ctr"/>
          <a:lstStyle/>
          <a:p>
            <a:endParaRPr lang="en-US"/>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802" tIns="46402" rIns="92802" bIns="464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6"/>
          </a:xfrm>
          <a:prstGeom prst="rect">
            <a:avLst/>
          </a:prstGeom>
        </p:spPr>
        <p:txBody>
          <a:bodyPr vert="horz" lIns="92802" tIns="46402" rIns="92802" bIns="4640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71"/>
            <a:ext cx="3037840" cy="463406"/>
          </a:xfrm>
          <a:prstGeom prst="rect">
            <a:avLst/>
          </a:prstGeom>
        </p:spPr>
        <p:txBody>
          <a:bodyPr vert="horz" lIns="92802" tIns="46402" rIns="92802" bIns="46402" rtlCol="0" anchor="b"/>
          <a:lstStyle>
            <a:lvl1pPr algn="r">
              <a:defRPr sz="1200"/>
            </a:lvl1pPr>
          </a:lstStyle>
          <a:p>
            <a:fld id="{CC191C83-E9AA-4303-9CCB-CD6CA39CB73A}" type="slidenum">
              <a:rPr lang="en-US" smtClean="0"/>
              <a:t>‹#›</a:t>
            </a:fld>
            <a:endParaRPr lang="en-US"/>
          </a:p>
        </p:txBody>
      </p:sp>
    </p:spTree>
    <p:extLst>
      <p:ext uri="{BB962C8B-B14F-4D97-AF65-F5344CB8AC3E}">
        <p14:creationId xmlns:p14="http://schemas.microsoft.com/office/powerpoint/2010/main" val="213639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938468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3449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Year label represents last year of school year.  For Example, 2023 is 2022/2023 School Year.</a:t>
            </a:r>
          </a:p>
          <a:p>
            <a:endParaRPr lang="en-US"/>
          </a:p>
          <a:p>
            <a:r>
              <a:rPr lang="en-US"/>
              <a:t>Projections based on live births.</a:t>
            </a:r>
          </a:p>
        </p:txBody>
      </p:sp>
      <p:sp>
        <p:nvSpPr>
          <p:cNvPr id="4" name="Slide Number Placeholder 3"/>
          <p:cNvSpPr>
            <a:spLocks noGrp="1"/>
          </p:cNvSpPr>
          <p:nvPr>
            <p:ph type="sldNum" sz="quarter" idx="5"/>
          </p:nvPr>
        </p:nvSpPr>
        <p:spPr/>
        <p:txBody>
          <a:bodyPr/>
          <a:lstStyle/>
          <a:p>
            <a:fld id="{CC191C83-E9AA-4303-9CCB-CD6CA39CB73A}" type="slidenum">
              <a:rPr lang="en-US" smtClean="0"/>
              <a:t>11</a:t>
            </a:fld>
            <a:endParaRPr lang="en-US"/>
          </a:p>
        </p:txBody>
      </p:sp>
    </p:spTree>
    <p:extLst>
      <p:ext uri="{BB962C8B-B14F-4D97-AF65-F5344CB8AC3E}">
        <p14:creationId xmlns:p14="http://schemas.microsoft.com/office/powerpoint/2010/main" val="662701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Economic status increase = increase in poverty (not wealth).  Flux due to drive to get free/reduced forms completed.</a:t>
            </a:r>
          </a:p>
        </p:txBody>
      </p:sp>
      <p:sp>
        <p:nvSpPr>
          <p:cNvPr id="4" name="Slide Number Placeholder 3"/>
          <p:cNvSpPr>
            <a:spLocks noGrp="1"/>
          </p:cNvSpPr>
          <p:nvPr>
            <p:ph type="sldNum" sz="quarter" idx="5"/>
          </p:nvPr>
        </p:nvSpPr>
        <p:spPr/>
        <p:txBody>
          <a:bodyPr/>
          <a:lstStyle/>
          <a:p>
            <a:fld id="{CC191C83-E9AA-4303-9CCB-CD6CA39CB73A}" type="slidenum">
              <a:rPr lang="en-US" smtClean="0"/>
              <a:t>12</a:t>
            </a:fld>
            <a:endParaRPr lang="en-US"/>
          </a:p>
        </p:txBody>
      </p:sp>
    </p:spTree>
    <p:extLst>
      <p:ext uri="{BB962C8B-B14F-4D97-AF65-F5344CB8AC3E}">
        <p14:creationId xmlns:p14="http://schemas.microsoft.com/office/powerpoint/2010/main" val="60637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in economic status = increase in poverty (not wealth).  Flux due to drive to get free/reduced forms completed.</a:t>
            </a:r>
          </a:p>
        </p:txBody>
      </p:sp>
      <p:sp>
        <p:nvSpPr>
          <p:cNvPr id="4" name="Slide Number Placeholder 3"/>
          <p:cNvSpPr>
            <a:spLocks noGrp="1"/>
          </p:cNvSpPr>
          <p:nvPr>
            <p:ph type="sldNum" sz="quarter" idx="5"/>
          </p:nvPr>
        </p:nvSpPr>
        <p:spPr/>
        <p:txBody>
          <a:bodyPr/>
          <a:lstStyle/>
          <a:p>
            <a:fld id="{CC191C83-E9AA-4303-9CCB-CD6CA39CB73A}" type="slidenum">
              <a:rPr lang="en-US" smtClean="0"/>
              <a:t>13</a:t>
            </a:fld>
            <a:endParaRPr lang="en-US"/>
          </a:p>
        </p:txBody>
      </p:sp>
    </p:spTree>
    <p:extLst>
      <p:ext uri="{BB962C8B-B14F-4D97-AF65-F5344CB8AC3E}">
        <p14:creationId xmlns:p14="http://schemas.microsoft.com/office/powerpoint/2010/main" val="3338879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235881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15</a:t>
            </a:fld>
            <a:endParaRPr lang="en-US"/>
          </a:p>
        </p:txBody>
      </p:sp>
    </p:spTree>
    <p:extLst>
      <p:ext uri="{BB962C8B-B14F-4D97-AF65-F5344CB8AC3E}">
        <p14:creationId xmlns:p14="http://schemas.microsoft.com/office/powerpoint/2010/main" val="273072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Performing Ensembles at every building</a:t>
            </a:r>
            <a:r>
              <a:rPr lang="en-US" baseline="0"/>
              <a:t> </a:t>
            </a:r>
          </a:p>
          <a:p>
            <a:r>
              <a:rPr lang="en-US" baseline="0"/>
              <a:t>Bell Choir</a:t>
            </a:r>
          </a:p>
          <a:p>
            <a:r>
              <a:rPr lang="en-US" baseline="0"/>
              <a:t>Orchestra</a:t>
            </a:r>
          </a:p>
          <a:p>
            <a:r>
              <a:rPr lang="en-US" baseline="0"/>
              <a:t>Band</a:t>
            </a:r>
          </a:p>
          <a:p>
            <a:r>
              <a:rPr lang="en-US" baseline="0"/>
              <a:t>Chamber Ensembles </a:t>
            </a:r>
          </a:p>
          <a:p>
            <a:r>
              <a:rPr lang="en-US" baseline="0"/>
              <a:t>Choir</a:t>
            </a:r>
          </a:p>
          <a:p>
            <a:r>
              <a:rPr lang="en-US" baseline="0"/>
              <a:t>District Art Show each year to showcase our talent</a:t>
            </a:r>
          </a:p>
          <a:p>
            <a:r>
              <a:rPr lang="en-US" baseline="0"/>
              <a:t>High Needs District need counselors to help all students!</a:t>
            </a:r>
          </a:p>
          <a:p>
            <a:endParaRPr lang="en-US" baseline="0"/>
          </a:p>
          <a:p>
            <a:endParaRPr lang="en-US"/>
          </a:p>
        </p:txBody>
      </p:sp>
      <p:sp>
        <p:nvSpPr>
          <p:cNvPr id="4" name="Slide Number Placeholder 3"/>
          <p:cNvSpPr>
            <a:spLocks noGrp="1"/>
          </p:cNvSpPr>
          <p:nvPr>
            <p:ph type="sldNum" sz="quarter" idx="10"/>
          </p:nvPr>
        </p:nvSpPr>
        <p:spPr/>
        <p:txBody>
          <a:bodyPr/>
          <a:lstStyle/>
          <a:p>
            <a:pPr defTabSz="928021">
              <a:defRPr/>
            </a:pPr>
            <a:fld id="{2E314F43-D7E4-1A4C-9E97-DAA5A14ACE1C}" type="slidenum">
              <a:rPr lang="en-US">
                <a:solidFill>
                  <a:prstClr val="black"/>
                </a:solidFill>
                <a:latin typeface="Calibri" panose="020F0502020204030204"/>
              </a:rPr>
              <a:pPr defTabSz="928021">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0838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Performing Ensembles at every building</a:t>
            </a:r>
            <a:r>
              <a:rPr lang="en-US" baseline="0"/>
              <a:t> </a:t>
            </a:r>
          </a:p>
          <a:p>
            <a:r>
              <a:rPr lang="en-US" baseline="0"/>
              <a:t>Bell Choir</a:t>
            </a:r>
          </a:p>
          <a:p>
            <a:r>
              <a:rPr lang="en-US" baseline="0"/>
              <a:t>Orchestra</a:t>
            </a:r>
          </a:p>
          <a:p>
            <a:r>
              <a:rPr lang="en-US" baseline="0"/>
              <a:t>Band</a:t>
            </a:r>
          </a:p>
          <a:p>
            <a:r>
              <a:rPr lang="en-US" baseline="0"/>
              <a:t>Chamber Ensembles</a:t>
            </a:r>
          </a:p>
          <a:p>
            <a:r>
              <a:rPr lang="en-US" baseline="0"/>
              <a:t>Choir</a:t>
            </a:r>
          </a:p>
          <a:p>
            <a:r>
              <a:rPr lang="en-US" baseline="0"/>
              <a:t>District Art Show each year to showcase our talent</a:t>
            </a:r>
          </a:p>
          <a:p>
            <a:r>
              <a:rPr lang="en-US" baseline="0"/>
              <a:t>High Needs District need counselors to help all students!</a:t>
            </a:r>
          </a:p>
          <a:p>
            <a:endParaRPr lang="en-US" baseline="0"/>
          </a:p>
          <a:p>
            <a:endParaRPr lang="en-US"/>
          </a:p>
        </p:txBody>
      </p:sp>
      <p:sp>
        <p:nvSpPr>
          <p:cNvPr id="4" name="Slide Number Placeholder 3"/>
          <p:cNvSpPr>
            <a:spLocks noGrp="1"/>
          </p:cNvSpPr>
          <p:nvPr>
            <p:ph type="sldNum" sz="quarter" idx="10"/>
          </p:nvPr>
        </p:nvSpPr>
        <p:spPr/>
        <p:txBody>
          <a:bodyPr/>
          <a:lstStyle/>
          <a:p>
            <a:pPr defTabSz="928021">
              <a:defRPr/>
            </a:pPr>
            <a:fld id="{2E314F43-D7E4-1A4C-9E97-DAA5A14ACE1C}" type="slidenum">
              <a:rPr lang="en-US">
                <a:solidFill>
                  <a:prstClr val="black"/>
                </a:solidFill>
                <a:latin typeface="Calibri" panose="020F0502020204030204"/>
              </a:rPr>
              <a:pPr defTabSz="928021">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519367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235881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a:solidFill>
                  <a:srgbClr val="041E42"/>
                </a:solidFill>
                <a:effectLst/>
              </a:rPr>
              <a:t>Rollover</a:t>
            </a:r>
          </a:p>
          <a:p>
            <a:r>
              <a:rPr lang="en-US" b="0"/>
              <a:t>Simply taking the current year budget and rolling it over, adding or reducing programs and services depending on need. This is the least time-consuming type of budget and typically adds percentages to categories.</a:t>
            </a:r>
          </a:p>
          <a:p>
            <a:r>
              <a:rPr lang="en-US" b="1"/>
              <a:t>Downsides:</a:t>
            </a:r>
          </a:p>
          <a:p>
            <a:pPr marL="170760" indent="-170760">
              <a:buFont typeface="Arial" panose="020B0604020202020204" pitchFamily="34" charset="0"/>
              <a:buChar char="•"/>
            </a:pPr>
            <a:r>
              <a:rPr lang="en-US" b="0"/>
              <a:t>Staff members spend what they get</a:t>
            </a:r>
          </a:p>
          <a:p>
            <a:pPr marL="170760" indent="-170760">
              <a:buFont typeface="Arial" panose="020B0604020202020204" pitchFamily="34" charset="0"/>
              <a:buChar char="•"/>
            </a:pPr>
            <a:r>
              <a:rPr lang="en-US" b="0"/>
              <a:t>Less community faith</a:t>
            </a:r>
          </a:p>
          <a:p>
            <a:endParaRPr lang="en-US"/>
          </a:p>
          <a:p>
            <a:r>
              <a:rPr lang="en-US" b="1" i="0" u="none" strike="noStrike">
                <a:solidFill>
                  <a:srgbClr val="041E42"/>
                </a:solidFill>
                <a:effectLst/>
              </a:rPr>
              <a:t>Per Pupil Allocation</a:t>
            </a:r>
            <a:endParaRPr lang="en-US" b="1"/>
          </a:p>
          <a:p>
            <a:r>
              <a:rPr lang="en-US" b="0" i="0" u="none" strike="noStrike">
                <a:solidFill>
                  <a:srgbClr val="000000"/>
                </a:solidFill>
                <a:effectLst/>
                <a:latin typeface="YAFI3GPTg_4 0"/>
              </a:rPr>
              <a:t>Every building gets an allocation based on how many students reside in the building on a certain date. Usually, high/middle schools allocated more per student than elementary level. </a:t>
            </a:r>
            <a:endParaRPr lang="en-US">
              <a:solidFill>
                <a:srgbClr val="000000"/>
              </a:solidFill>
              <a:effectLst/>
              <a:latin typeface="YAFI3GPTg_4 0"/>
            </a:endParaRPr>
          </a:p>
          <a:p>
            <a:r>
              <a:rPr lang="en-US" b="1" i="0" u="none" strike="noStrike">
                <a:solidFill>
                  <a:srgbClr val="000000"/>
                </a:solidFill>
                <a:effectLst/>
                <a:latin typeface="YAFI3GPTg_4 0"/>
              </a:rPr>
              <a:t>Downsides:</a:t>
            </a:r>
            <a:endParaRPr lang="en-US">
              <a:solidFill>
                <a:srgbClr val="000000"/>
              </a:solidFill>
              <a:effectLst/>
              <a:latin typeface="YAFI3GPTg_4 0"/>
            </a:endParaRPr>
          </a:p>
          <a:p>
            <a:pPr marL="170760" indent="-170760">
              <a:buFont typeface="Arial" panose="020B0604020202020204" pitchFamily="34" charset="0"/>
              <a:buChar char="•"/>
            </a:pPr>
            <a:r>
              <a:rPr lang="en-US" b="0" i="0" u="none" strike="noStrike">
                <a:solidFill>
                  <a:srgbClr val="000000"/>
                </a:solidFill>
                <a:effectLst/>
              </a:rPr>
              <a:t>Can be problematic if there are fluctuations in student counts</a:t>
            </a:r>
            <a:endParaRPr lang="en-US"/>
          </a:p>
          <a:p>
            <a:pPr marL="170760" indent="-170760">
              <a:buFont typeface="Arial" panose="020B0604020202020204" pitchFamily="34" charset="0"/>
              <a:buChar char="•"/>
            </a:pPr>
            <a:r>
              <a:rPr lang="en-US" b="0" i="0" u="none" strike="noStrike">
                <a:solidFill>
                  <a:srgbClr val="000000"/>
                </a:solidFill>
                <a:effectLst/>
              </a:rPr>
              <a:t>Equity considerations</a:t>
            </a:r>
          </a:p>
          <a:p>
            <a:pPr>
              <a:buFont typeface="Arial" panose="020B0604020202020204" pitchFamily="34" charset="0"/>
              <a:buChar char="•"/>
            </a:pPr>
            <a:endParaRPr lang="en-US" b="0" i="0" u="none" strike="noStrike">
              <a:solidFill>
                <a:srgbClr val="000000"/>
              </a:solidFill>
              <a:effectLst/>
            </a:endParaRPr>
          </a:p>
          <a:p>
            <a:pPr>
              <a:buFont typeface="Arial" panose="020B0604020202020204" pitchFamily="34" charset="0"/>
              <a:buNone/>
            </a:pPr>
            <a:r>
              <a:rPr lang="en-US" b="1" i="0" u="none" strike="noStrike">
                <a:solidFill>
                  <a:srgbClr val="041E42"/>
                </a:solidFill>
                <a:effectLst/>
              </a:rPr>
              <a:t>Modified Zero-Based</a:t>
            </a:r>
            <a:endParaRPr lang="en-US" b="1" i="0" u="none" strike="noStrike">
              <a:solidFill>
                <a:srgbClr val="000000"/>
              </a:solidFill>
              <a:effectLst/>
            </a:endParaRPr>
          </a:p>
          <a:p>
            <a:r>
              <a:rPr lang="en-US" b="0"/>
              <a:t>Start from nothing and build the budget from the bottom up addressing student and staff needs</a:t>
            </a:r>
          </a:p>
          <a:p>
            <a:r>
              <a:rPr lang="en-US" b="1"/>
              <a:t>Downsides</a:t>
            </a:r>
            <a:r>
              <a:rPr lang="en-US" b="0"/>
              <a:t>:</a:t>
            </a:r>
          </a:p>
          <a:p>
            <a:pPr marL="170760" indent="-170760">
              <a:buFont typeface="Arial" panose="020B0604020202020204" pitchFamily="34" charset="0"/>
              <a:buChar char="•"/>
            </a:pPr>
            <a:r>
              <a:rPr lang="en-US" b="0"/>
              <a:t>More work by the school community</a:t>
            </a:r>
          </a:p>
          <a:p>
            <a:pPr marL="170760" indent="-170760">
              <a:buFont typeface="Arial" panose="020B0604020202020204" pitchFamily="34" charset="0"/>
              <a:buChar char="•"/>
            </a:pPr>
            <a:r>
              <a:rPr lang="en-US" b="0"/>
              <a:t>Tighter budgeting practices could lead to less flexibility</a:t>
            </a:r>
          </a:p>
          <a:p>
            <a:pPr>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19</a:t>
            </a:fld>
            <a:endParaRPr lang="en-US"/>
          </a:p>
        </p:txBody>
      </p:sp>
    </p:spTree>
    <p:extLst>
      <p:ext uri="{BB962C8B-B14F-4D97-AF65-F5344CB8AC3E}">
        <p14:creationId xmlns:p14="http://schemas.microsoft.com/office/powerpoint/2010/main" val="81960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5355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20</a:t>
            </a:fld>
            <a:endParaRPr lang="en-US"/>
          </a:p>
        </p:txBody>
      </p:sp>
    </p:spTree>
    <p:extLst>
      <p:ext uri="{BB962C8B-B14F-4D97-AF65-F5344CB8AC3E}">
        <p14:creationId xmlns:p14="http://schemas.microsoft.com/office/powerpoint/2010/main" val="4005735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Minimal increase in Medical Insurance due to decreasing costs related to the switch to Aetna as a carrier.  Decreased Retiree Medical Insurance by $550,000</a:t>
            </a:r>
          </a:p>
        </p:txBody>
      </p:sp>
      <p:sp>
        <p:nvSpPr>
          <p:cNvPr id="4" name="Slide Number Placeholder 3"/>
          <p:cNvSpPr>
            <a:spLocks noGrp="1"/>
          </p:cNvSpPr>
          <p:nvPr>
            <p:ph type="sldNum" sz="quarter" idx="5"/>
          </p:nvPr>
        </p:nvSpPr>
        <p:spPr/>
        <p:txBody>
          <a:bodyPr/>
          <a:lstStyle/>
          <a:p>
            <a:fld id="{CC191C83-E9AA-4303-9CCB-CD6CA39CB73A}" type="slidenum">
              <a:rPr lang="en-US" smtClean="0"/>
              <a:t>21</a:t>
            </a:fld>
            <a:endParaRPr lang="en-US"/>
          </a:p>
        </p:txBody>
      </p:sp>
    </p:spTree>
    <p:extLst>
      <p:ext uri="{BB962C8B-B14F-4D97-AF65-F5344CB8AC3E}">
        <p14:creationId xmlns:p14="http://schemas.microsoft.com/office/powerpoint/2010/main" val="345526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28021">
              <a:defRPr/>
            </a:pPr>
            <a:fld id="{F6A3E447-9DDB-4FE3-94E8-4BCE30433472}" type="slidenum">
              <a:rPr lang="en-US">
                <a:solidFill>
                  <a:prstClr val="black"/>
                </a:solidFill>
                <a:latin typeface="Calibri" panose="020F0502020204030204"/>
              </a:rPr>
              <a:pPr defTabSz="928021">
                <a:defRPr/>
              </a:pPr>
              <a:t>22</a:t>
            </a:fld>
            <a:endParaRPr lang="en-US">
              <a:solidFill>
                <a:prstClr val="black"/>
              </a:solidFill>
              <a:latin typeface="Calibri" panose="020F0502020204030204"/>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b="1"/>
              <a:t>23-24 https://eservices.nysed.gov/publicsams/reports.do</a:t>
            </a:r>
          </a:p>
          <a:p>
            <a:endParaRPr lang="en-US"/>
          </a:p>
          <a:p>
            <a:endParaRPr lang="en-US"/>
          </a:p>
          <a:p>
            <a:r>
              <a:rPr lang="en-US"/>
              <a:t>TRANS NON-CAPITAL EXP EXCL SUM 	6,942,638 </a:t>
            </a:r>
          </a:p>
          <a:p>
            <a:r>
              <a:rPr lang="en-US"/>
              <a:t>TRANS CAPITAL EXP W/ SUMMER 	1,282,234 </a:t>
            </a:r>
          </a:p>
          <a:p>
            <a:r>
              <a:rPr lang="en-US"/>
              <a:t>2022-23 PUBLIC ENROLLMENT 	3,741 </a:t>
            </a:r>
          </a:p>
          <a:p>
            <a:r>
              <a:rPr lang="en-US"/>
              <a:t># SQUARE MILES IN DISTRICT 	19.674 </a:t>
            </a:r>
          </a:p>
          <a:p>
            <a:r>
              <a:rPr lang="en-US"/>
              <a:t>TRANS SPARSITY ADJMT 		0.00000 </a:t>
            </a:r>
          </a:p>
          <a:p>
            <a:pPr marL="219525" indent="-219525">
              <a:buAutoNum type="alphaUcPeriod"/>
            </a:pPr>
            <a:r>
              <a:rPr lang="en-US"/>
              <a:t>TR RWADA AR:1.01-(.46RWR) 	0.73500 </a:t>
            </a:r>
          </a:p>
          <a:p>
            <a:r>
              <a:rPr lang="en-US"/>
              <a:t>       STATE SHARING RATIO 		0.58400 </a:t>
            </a:r>
          </a:p>
          <a:p>
            <a:r>
              <a:rPr lang="en-US"/>
              <a:t>B. STATE SHARING RATIO*1.263 	0.73700 </a:t>
            </a:r>
          </a:p>
          <a:p>
            <a:r>
              <a:rPr lang="en-US"/>
              <a:t>C. TR ENRL AR:1.01-(.46EWR) 	0.71700 </a:t>
            </a:r>
          </a:p>
          <a:p>
            <a:r>
              <a:rPr lang="en-US"/>
              <a:t>SEL TRANSPORTATION AID RATIO 	0.73700 </a:t>
            </a:r>
          </a:p>
        </p:txBody>
      </p:sp>
    </p:spTree>
    <p:extLst>
      <p:ext uri="{BB962C8B-B14F-4D97-AF65-F5344CB8AC3E}">
        <p14:creationId xmlns:p14="http://schemas.microsoft.com/office/powerpoint/2010/main" val="3801810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021">
              <a:defRPr/>
            </a:pPr>
            <a:r>
              <a:rPr lang="en-US">
                <a:cs typeface="Calibri"/>
              </a:rPr>
              <a:t>Mitch to explain General Fund vs. other funds</a:t>
            </a:r>
          </a:p>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399940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590326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100.00%	133,061,110</a:t>
            </a:r>
          </a:p>
          <a:p>
            <a:r>
              <a:rPr lang="en-US"/>
              <a:t>Salaries &amp; Benefits	66.46%	88,450,217</a:t>
            </a:r>
          </a:p>
          <a:p>
            <a:r>
              <a:rPr lang="en-US"/>
              <a:t>BOCES Services	12.37%	16,452,036</a:t>
            </a:r>
          </a:p>
          <a:p>
            <a:r>
              <a:rPr lang="en-US"/>
              <a:t>Debit Service, Capital Outlay, Transfers	10.17%	13,523,605</a:t>
            </a:r>
          </a:p>
          <a:p>
            <a:r>
              <a:rPr lang="en-US"/>
              <a:t>Services, Tuition, Fees, Insurance	6.52%	8,666,187</a:t>
            </a:r>
          </a:p>
          <a:p>
            <a:r>
              <a:rPr lang="en-US"/>
              <a:t>Materials, Supplies, Books	1.79%	2,375,615</a:t>
            </a:r>
          </a:p>
          <a:p>
            <a:r>
              <a:rPr lang="en-US"/>
              <a:t>Utilities		1.67%	2,223,700</a:t>
            </a:r>
          </a:p>
          <a:p>
            <a:r>
              <a:rPr lang="en-US"/>
              <a:t>Fuel		0.58%	775,000</a:t>
            </a:r>
          </a:p>
          <a:p>
            <a:r>
              <a:rPr lang="en-US"/>
              <a:t>Equipment &amp; School Buses	0.45%	594,750.</a:t>
            </a:r>
          </a:p>
          <a:p>
            <a:r>
              <a:rPr lang="en-US"/>
              <a:t>	</a:t>
            </a:r>
          </a:p>
        </p:txBody>
      </p:sp>
      <p:sp>
        <p:nvSpPr>
          <p:cNvPr id="4" name="Slide Number Placeholder 3"/>
          <p:cNvSpPr>
            <a:spLocks noGrp="1"/>
          </p:cNvSpPr>
          <p:nvPr>
            <p:ph type="sldNum" sz="quarter" idx="5"/>
          </p:nvPr>
        </p:nvSpPr>
        <p:spPr/>
        <p:txBody>
          <a:bodyPr/>
          <a:lstStyle/>
          <a:p>
            <a:pPr defTabSz="928021">
              <a:defRPr/>
            </a:pPr>
            <a:fld id="{10E543C4-5F02-4A32-A6A5-16E583243232}" type="slidenum">
              <a:rPr lang="en-US">
                <a:solidFill>
                  <a:prstClr val="black"/>
                </a:solidFill>
                <a:latin typeface="Calibri" panose="020F0502020204030204"/>
              </a:rPr>
              <a:pPr defTabSz="928021">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867110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021">
              <a:defRPr/>
            </a:pPr>
            <a:r>
              <a:rPr lang="en-US"/>
              <a:t>Pie chart by function codes as follows: </a:t>
            </a:r>
          </a:p>
          <a:p>
            <a:pPr defTabSz="928021">
              <a:defRPr/>
            </a:pPr>
            <a:r>
              <a:rPr lang="en-US"/>
              <a:t>General Support = </a:t>
            </a:r>
            <a:r>
              <a:rPr lang="en-US">
                <a:highlight>
                  <a:srgbClr val="00FFFF"/>
                </a:highlight>
              </a:rPr>
              <a:t>1000-1999 Including </a:t>
            </a:r>
          </a:p>
          <a:p>
            <a:pPr marL="171450" indent="-171450" defTabSz="928021">
              <a:buFont typeface="Arial" panose="020B0604020202020204" pitchFamily="34" charset="0"/>
              <a:buChar char="•"/>
              <a:defRPr/>
            </a:pPr>
            <a:r>
              <a:rPr lang="en-US" u="none">
                <a:highlight>
                  <a:srgbClr val="00FFFF"/>
                </a:highlight>
              </a:rPr>
              <a:t>BOE</a:t>
            </a:r>
          </a:p>
          <a:p>
            <a:pPr marL="171450" indent="-171450" defTabSz="928021">
              <a:buFont typeface="Arial" panose="020B0604020202020204" pitchFamily="34" charset="0"/>
              <a:buChar char="•"/>
              <a:defRPr/>
            </a:pPr>
            <a:r>
              <a:rPr lang="en-US" u="none">
                <a:highlight>
                  <a:srgbClr val="00FFFF"/>
                </a:highlight>
              </a:rPr>
              <a:t>Superintendent</a:t>
            </a:r>
          </a:p>
          <a:p>
            <a:pPr marL="171450" indent="-171450" defTabSz="928021">
              <a:buFont typeface="Arial" panose="020B0604020202020204" pitchFamily="34" charset="0"/>
              <a:buChar char="•"/>
              <a:defRPr/>
            </a:pPr>
            <a:r>
              <a:rPr lang="en-US" u="none">
                <a:highlight>
                  <a:srgbClr val="00FFFF"/>
                </a:highlight>
              </a:rPr>
              <a:t>Business</a:t>
            </a:r>
          </a:p>
          <a:p>
            <a:pPr marL="171450" indent="-171450" defTabSz="928021">
              <a:buFont typeface="Arial" panose="020B0604020202020204" pitchFamily="34" charset="0"/>
              <a:buChar char="•"/>
              <a:defRPr/>
            </a:pPr>
            <a:r>
              <a:rPr lang="en-US" u="none">
                <a:highlight>
                  <a:srgbClr val="00FFFF"/>
                </a:highlight>
              </a:rPr>
              <a:t>Legal</a:t>
            </a:r>
          </a:p>
          <a:p>
            <a:pPr marL="171450" indent="-171450" defTabSz="928021">
              <a:buFont typeface="Arial" panose="020B0604020202020204" pitchFamily="34" charset="0"/>
              <a:buChar char="•"/>
              <a:defRPr/>
            </a:pPr>
            <a:r>
              <a:rPr lang="en-US" u="none">
                <a:highlight>
                  <a:srgbClr val="00FFFF"/>
                </a:highlight>
              </a:rPr>
              <a:t>Personnel</a:t>
            </a:r>
          </a:p>
          <a:p>
            <a:pPr marL="171450" indent="-171450" defTabSz="928021">
              <a:buFont typeface="Arial" panose="020B0604020202020204" pitchFamily="34" charset="0"/>
              <a:buChar char="•"/>
              <a:defRPr/>
            </a:pPr>
            <a:r>
              <a:rPr lang="en-US" u="none">
                <a:highlight>
                  <a:srgbClr val="00FFFF"/>
                </a:highlight>
              </a:rPr>
              <a:t>Building Operation and Maintenance, Security</a:t>
            </a:r>
          </a:p>
          <a:p>
            <a:pPr marL="171450" indent="-171450" defTabSz="928021">
              <a:buFont typeface="Arial" panose="020B0604020202020204" pitchFamily="34" charset="0"/>
              <a:buChar char="•"/>
              <a:defRPr/>
            </a:pPr>
            <a:r>
              <a:rPr lang="en-US" u="none">
                <a:highlight>
                  <a:srgbClr val="00FFFF"/>
                </a:highlight>
              </a:rPr>
              <a:t>Central Services</a:t>
            </a:r>
          </a:p>
          <a:p>
            <a:pPr marL="171450" indent="-171450" defTabSz="928021">
              <a:buFont typeface="Arial" panose="020B0604020202020204" pitchFamily="34" charset="0"/>
              <a:buChar char="•"/>
              <a:defRPr/>
            </a:pPr>
            <a:r>
              <a:rPr lang="en-US" u="none">
                <a:highlight>
                  <a:srgbClr val="00FFFF"/>
                </a:highlight>
              </a:rPr>
              <a:t>BOCES Admin</a:t>
            </a:r>
          </a:p>
          <a:p>
            <a:pPr marL="171450" indent="-171450" defTabSz="928021">
              <a:buFont typeface="Arial" panose="020B0604020202020204" pitchFamily="34" charset="0"/>
              <a:buChar char="•"/>
              <a:defRPr/>
            </a:pPr>
            <a:r>
              <a:rPr lang="en-US" u="none">
                <a:highlight>
                  <a:srgbClr val="00FFFF"/>
                </a:highlight>
              </a:rPr>
              <a:t>Judgements, Assessment Refunds</a:t>
            </a:r>
            <a:r>
              <a:rPr lang="en-US">
                <a:highlight>
                  <a:srgbClr val="00FFFF"/>
                </a:highlight>
              </a:rPr>
              <a:t>; </a:t>
            </a:r>
          </a:p>
          <a:p>
            <a:pPr defTabSz="928021">
              <a:defRPr/>
            </a:pPr>
            <a:endParaRPr lang="en-US"/>
          </a:p>
          <a:p>
            <a:pPr defTabSz="928021">
              <a:defRPr/>
            </a:pPr>
            <a:r>
              <a:rPr lang="en-US"/>
              <a:t>Instruction = 2000-2999; </a:t>
            </a:r>
          </a:p>
          <a:p>
            <a:pPr defTabSz="928021">
              <a:defRPr/>
            </a:pPr>
            <a:r>
              <a:rPr lang="en-US"/>
              <a:t>Transportation = 5000-5999; </a:t>
            </a:r>
          </a:p>
          <a:p>
            <a:pPr defTabSz="928021">
              <a:defRPr/>
            </a:pPr>
            <a:r>
              <a:rPr lang="en-US"/>
              <a:t>Community Service = 6000-8999 </a:t>
            </a:r>
          </a:p>
          <a:p>
            <a:pPr marL="171450" indent="-171450" defTabSz="928021">
              <a:buFont typeface="Arial" panose="020B0604020202020204" pitchFamily="34" charset="0"/>
              <a:buChar char="•"/>
              <a:defRPr/>
            </a:pPr>
            <a:r>
              <a:rPr lang="en-US" u="none"/>
              <a:t>Driver’s Education</a:t>
            </a:r>
          </a:p>
          <a:p>
            <a:pPr marL="171450" indent="-171450" defTabSz="928021">
              <a:buFont typeface="Arial" panose="020B0604020202020204" pitchFamily="34" charset="0"/>
              <a:buChar char="•"/>
              <a:defRPr/>
            </a:pPr>
            <a:r>
              <a:rPr lang="en-US" u="none"/>
              <a:t>Defensive Driving</a:t>
            </a:r>
          </a:p>
          <a:p>
            <a:pPr marL="171450" indent="-171450" defTabSz="928021">
              <a:buFont typeface="Arial" panose="020B0604020202020204" pitchFamily="34" charset="0"/>
              <a:buChar char="•"/>
              <a:defRPr/>
            </a:pPr>
            <a:r>
              <a:rPr lang="en-US" u="none"/>
              <a:t>Community Education</a:t>
            </a:r>
          </a:p>
          <a:p>
            <a:pPr marL="171450" indent="-171450" defTabSz="928021">
              <a:buFont typeface="Arial" panose="020B0604020202020204" pitchFamily="34" charset="0"/>
              <a:buChar char="•"/>
              <a:defRPr/>
            </a:pPr>
            <a:r>
              <a:rPr lang="en-US" u="none"/>
              <a:t>Lifeguard, First Aid; </a:t>
            </a:r>
          </a:p>
          <a:p>
            <a:pPr defTabSz="928021">
              <a:defRPr/>
            </a:pPr>
            <a:r>
              <a:rPr lang="en-US"/>
              <a:t>Employee Benefits = 9000-9099</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26</a:t>
            </a:fld>
            <a:endParaRPr lang="en-US"/>
          </a:p>
        </p:txBody>
      </p:sp>
    </p:spTree>
    <p:extLst>
      <p:ext uri="{BB962C8B-B14F-4D97-AF65-F5344CB8AC3E}">
        <p14:creationId xmlns:p14="http://schemas.microsoft.com/office/powerpoint/2010/main" val="4097333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021">
              <a:defRPr/>
            </a:pPr>
            <a:r>
              <a:rPr lang="en-US"/>
              <a:t>Largest in the Special Items category is BOCES Admin. </a:t>
            </a:r>
          </a:p>
          <a:p>
            <a:pPr defTabSz="928021">
              <a:defRPr/>
            </a:pPr>
            <a:r>
              <a:rPr lang="en-US"/>
              <a:t>Also included are </a:t>
            </a:r>
          </a:p>
          <a:p>
            <a:pPr marL="171450" indent="-171450" defTabSz="928021">
              <a:buFont typeface="Arial" panose="020B0604020202020204" pitchFamily="34" charset="0"/>
              <a:buChar char="•"/>
              <a:defRPr/>
            </a:pPr>
            <a:r>
              <a:rPr lang="en-US"/>
              <a:t>Liability Insurance</a:t>
            </a:r>
          </a:p>
          <a:p>
            <a:pPr marL="171450" indent="-171450" defTabSz="928021">
              <a:buFont typeface="Arial" panose="020B0604020202020204" pitchFamily="34" charset="0"/>
              <a:buChar char="•"/>
              <a:defRPr/>
            </a:pPr>
            <a:r>
              <a:rPr lang="en-US"/>
              <a:t>School Dues </a:t>
            </a:r>
          </a:p>
          <a:p>
            <a:pPr marL="171450" indent="-171450" defTabSz="928021">
              <a:buFont typeface="Arial" panose="020B0604020202020204" pitchFamily="34" charset="0"/>
              <a:buChar char="•"/>
              <a:defRPr/>
            </a:pPr>
            <a:r>
              <a:rPr lang="en-US"/>
              <a:t>Property Tax Refunds.</a:t>
            </a:r>
          </a:p>
          <a:p>
            <a:pPr defTabSz="928021">
              <a:defRPr/>
            </a:pPr>
            <a:r>
              <a:rPr lang="en-US"/>
              <a:t>Legend breakdown by ARM Function: </a:t>
            </a:r>
          </a:p>
          <a:p>
            <a:pPr marL="171450" indent="-171450" defTabSz="928021">
              <a:buFont typeface="Arial" panose="020B0604020202020204" pitchFamily="34" charset="0"/>
              <a:buChar char="•"/>
              <a:defRPr/>
            </a:pPr>
            <a:r>
              <a:rPr lang="en-US"/>
              <a:t>BOE = 10XX; </a:t>
            </a:r>
          </a:p>
          <a:p>
            <a:pPr marL="171450" indent="-171450" defTabSz="928021">
              <a:buFont typeface="Arial" panose="020B0604020202020204" pitchFamily="34" charset="0"/>
              <a:buChar char="•"/>
              <a:defRPr/>
            </a:pPr>
            <a:r>
              <a:rPr lang="en-US"/>
              <a:t>Central Admin. = 12XX; </a:t>
            </a:r>
          </a:p>
          <a:p>
            <a:pPr marL="171450" indent="-171450" defTabSz="928021">
              <a:buFont typeface="Arial" panose="020B0604020202020204" pitchFamily="34" charset="0"/>
              <a:buChar char="•"/>
              <a:defRPr/>
            </a:pPr>
            <a:r>
              <a:rPr lang="en-US"/>
              <a:t>Finance = 13XX; </a:t>
            </a:r>
          </a:p>
          <a:p>
            <a:pPr marL="171450" indent="-171450" defTabSz="928021">
              <a:buFont typeface="Arial" panose="020B0604020202020204" pitchFamily="34" charset="0"/>
              <a:buChar char="•"/>
              <a:defRPr/>
            </a:pPr>
            <a:r>
              <a:rPr lang="en-US"/>
              <a:t>Staff = 14XX; </a:t>
            </a:r>
          </a:p>
          <a:p>
            <a:pPr marL="171450" indent="-171450" defTabSz="928021">
              <a:buFont typeface="Arial" panose="020B0604020202020204" pitchFamily="34" charset="0"/>
              <a:buChar char="•"/>
              <a:defRPr/>
            </a:pPr>
            <a:r>
              <a:rPr lang="en-US"/>
              <a:t>Central Services = 16XX; </a:t>
            </a:r>
          </a:p>
          <a:p>
            <a:pPr marL="171450" indent="-171450" defTabSz="928021">
              <a:buFont typeface="Arial" panose="020B0604020202020204" pitchFamily="34" charset="0"/>
              <a:buChar char="•"/>
              <a:defRPr/>
            </a:pPr>
            <a:r>
              <a:rPr lang="en-US"/>
              <a:t>Special Items = 19XX; </a:t>
            </a:r>
          </a:p>
          <a:p>
            <a:pPr marL="171450" indent="-171450" defTabSz="928021">
              <a:buFont typeface="Arial" panose="020B0604020202020204" pitchFamily="34" charset="0"/>
              <a:buChar char="•"/>
              <a:defRPr/>
            </a:pPr>
            <a:r>
              <a:rPr lang="en-US"/>
              <a:t>District Transport = 5510; </a:t>
            </a:r>
          </a:p>
          <a:p>
            <a:pPr marL="171450" indent="-171450" defTabSz="928021">
              <a:buFont typeface="Arial" panose="020B0604020202020204" pitchFamily="34" charset="0"/>
              <a:buChar char="•"/>
              <a:defRPr/>
            </a:pPr>
            <a:r>
              <a:rPr lang="en-US"/>
              <a:t>Trans. From BOCES = 5581</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27</a:t>
            </a:fld>
            <a:endParaRPr lang="en-US"/>
          </a:p>
        </p:txBody>
      </p:sp>
    </p:spTree>
    <p:extLst>
      <p:ext uri="{BB962C8B-B14F-4D97-AF65-F5344CB8AC3E}">
        <p14:creationId xmlns:p14="http://schemas.microsoft.com/office/powerpoint/2010/main" val="314827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Our interfund transfer includes is 23.70% while the combined for state it about 4.16%.  </a:t>
            </a:r>
          </a:p>
          <a:p>
            <a:pPr marL="0" indent="0">
              <a:buFont typeface="+mj-lt"/>
              <a:buNone/>
            </a:pPr>
            <a:r>
              <a:rPr lang="en-US"/>
              <a:t>In FY 2021/2022, the District transferred $17M to Capital for the $45.5M project from Capital Reserve in the amount of $15M and $2M from budgetary appropriations for the HS Emergency roof project.  </a:t>
            </a:r>
          </a:p>
          <a:p>
            <a:pPr marL="0" indent="0">
              <a:buFont typeface="+mj-lt"/>
              <a:buNone/>
            </a:pPr>
            <a:r>
              <a:rPr lang="en-US"/>
              <a:t>This is skewing the %-age accordingly.  Otherwise, GC would be in alignment with the rest of the state.</a:t>
            </a:r>
          </a:p>
        </p:txBody>
      </p:sp>
      <p:sp>
        <p:nvSpPr>
          <p:cNvPr id="4" name="Slide Number Placeholder 3"/>
          <p:cNvSpPr>
            <a:spLocks noGrp="1"/>
          </p:cNvSpPr>
          <p:nvPr>
            <p:ph type="sldNum" sz="quarter" idx="5"/>
          </p:nvPr>
        </p:nvSpPr>
        <p:spPr/>
        <p:txBody>
          <a:bodyPr/>
          <a:lstStyle/>
          <a:p>
            <a:fld id="{CC191C83-E9AA-4303-9CCB-CD6CA39CB73A}" type="slidenum">
              <a:rPr lang="en-US" smtClean="0"/>
              <a:t>28</a:t>
            </a:fld>
            <a:endParaRPr lang="en-US"/>
          </a:p>
        </p:txBody>
      </p:sp>
    </p:spTree>
    <p:extLst>
      <p:ext uri="{BB962C8B-B14F-4D97-AF65-F5344CB8AC3E}">
        <p14:creationId xmlns:p14="http://schemas.microsoft.com/office/powerpoint/2010/main" val="1927424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Reduction in instructional funding due to ARPA/CRRSA funds used for General Fund Instructional Expense.</a:t>
            </a:r>
          </a:p>
        </p:txBody>
      </p:sp>
      <p:sp>
        <p:nvSpPr>
          <p:cNvPr id="4" name="Slide Number Placeholder 3"/>
          <p:cNvSpPr>
            <a:spLocks noGrp="1"/>
          </p:cNvSpPr>
          <p:nvPr>
            <p:ph type="sldNum" sz="quarter" idx="5"/>
          </p:nvPr>
        </p:nvSpPr>
        <p:spPr/>
        <p:txBody>
          <a:bodyPr/>
          <a:lstStyle/>
          <a:p>
            <a:fld id="{CC191C83-E9AA-4303-9CCB-CD6CA39CB73A}" type="slidenum">
              <a:rPr lang="en-US" smtClean="0"/>
              <a:t>29</a:t>
            </a:fld>
            <a:endParaRPr lang="en-US"/>
          </a:p>
        </p:txBody>
      </p:sp>
    </p:spTree>
    <p:extLst>
      <p:ext uri="{BB962C8B-B14F-4D97-AF65-F5344CB8AC3E}">
        <p14:creationId xmlns:p14="http://schemas.microsoft.com/office/powerpoint/2010/main" val="1602352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53550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021">
              <a:defRPr/>
            </a:pPr>
            <a:r>
              <a:rPr lang="en-US"/>
              <a:t>GC: Personal = 36.02%		NYS: Personal = 46.33%</a:t>
            </a:r>
          </a:p>
          <a:p>
            <a:pPr defTabSz="928021">
              <a:defRPr/>
            </a:pPr>
            <a:r>
              <a:rPr lang="en-US"/>
              <a:t>       Equipment = 0.26%	         	        Equipment = 0.55%</a:t>
            </a:r>
          </a:p>
          <a:p>
            <a:pPr defTabSz="928021">
              <a:defRPr/>
            </a:pPr>
            <a:r>
              <a:rPr lang="en-US"/>
              <a:t>       Contractual = 19.45%                	        Contractual = 21.75%</a:t>
            </a:r>
          </a:p>
          <a:p>
            <a:pPr defTabSz="928021">
              <a:defRPr/>
            </a:pPr>
            <a:r>
              <a:rPr lang="en-US"/>
              <a:t>       Debt Service Principal = 0         	        Debt Service Principal = 3.68%</a:t>
            </a:r>
          </a:p>
          <a:p>
            <a:pPr defTabSz="928021">
              <a:defRPr/>
            </a:pPr>
            <a:r>
              <a:rPr lang="en-US"/>
              <a:t>       Debt Service Interest = 0                          	        Debt Service Interest = 1.04%</a:t>
            </a:r>
          </a:p>
          <a:p>
            <a:pPr defTabSz="928021">
              <a:defRPr/>
            </a:pPr>
            <a:r>
              <a:rPr lang="en-US"/>
              <a:t>       Employee Benefits = 20.56%     	        Employee Benefits = 22.49%</a:t>
            </a:r>
          </a:p>
          <a:p>
            <a:pPr defTabSz="928021">
              <a:defRPr/>
            </a:pPr>
            <a:r>
              <a:rPr lang="en-US"/>
              <a:t>       Interfund Transfers = 23.70%    	        Interfund Transfers = 4.16%</a:t>
            </a:r>
          </a:p>
          <a:p>
            <a:pPr defTabSz="928021">
              <a:defRPr/>
            </a:pPr>
            <a:endParaRPr lang="en-US"/>
          </a:p>
          <a:p>
            <a:pPr defTabSz="928021">
              <a:defRPr/>
            </a:pPr>
            <a:r>
              <a:rPr lang="en-US"/>
              <a:t>Personal (yes, this is the spelling): salaries comes directly from ARM, not a F5 thing. All object codes that begin with .1 are reported here.</a:t>
            </a:r>
          </a:p>
          <a:p>
            <a:pPr defTabSz="928021">
              <a:defRPr/>
            </a:pPr>
            <a:endParaRPr lang="en-US"/>
          </a:p>
          <a:p>
            <a:pPr marL="0" marR="0" lvl="0" indent="0" algn="l" defTabSz="928021" rtl="0" eaLnBrk="1" fontAlgn="auto" latinLnBrk="0" hangingPunct="1">
              <a:lnSpc>
                <a:spcPct val="100000"/>
              </a:lnSpc>
              <a:spcBef>
                <a:spcPts val="0"/>
              </a:spcBef>
              <a:spcAft>
                <a:spcPts val="0"/>
              </a:spcAft>
              <a:buClrTx/>
              <a:buSzTx/>
              <a:buFontTx/>
              <a:buNone/>
              <a:tabLst/>
              <a:defRPr/>
            </a:pPr>
            <a:r>
              <a:rPr lang="en-US" sz="1600">
                <a:effectLst/>
                <a:latin typeface="Cambria" panose="02040503050406030204" pitchFamily="18" charset="0"/>
                <a:ea typeface="Cambria" panose="02040503050406030204" pitchFamily="18" charset="0"/>
              </a:rPr>
              <a:t>Mitch - yes this is Debt Service. However, this particular FY is when we transferred to H Capital Fund for the $15M in reserves to fund the $45.5M Capital Project plus another $2M for the Emergency Roof Project. No, most Districts pay debt P &amp; I directly through general fund. Comptroller is trying to do away with V Debt Service Fund.</a:t>
            </a:r>
          </a:p>
          <a:p>
            <a:pPr defTabSz="928021">
              <a:defRPr/>
            </a:pPr>
            <a:endParaRPr lang="en-US"/>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30</a:t>
            </a:fld>
            <a:endParaRPr lang="en-US"/>
          </a:p>
        </p:txBody>
      </p:sp>
    </p:spTree>
    <p:extLst>
      <p:ext uri="{BB962C8B-B14F-4D97-AF65-F5344CB8AC3E}">
        <p14:creationId xmlns:p14="http://schemas.microsoft.com/office/powerpoint/2010/main" val="114524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Increased spending overall due to I/F transfer from A to H for Capital Reserves:  $15M Capital Reserve + $2M Budget Appropriations.</a:t>
            </a:r>
          </a:p>
        </p:txBody>
      </p:sp>
      <p:sp>
        <p:nvSpPr>
          <p:cNvPr id="4" name="Slide Number Placeholder 3"/>
          <p:cNvSpPr>
            <a:spLocks noGrp="1"/>
          </p:cNvSpPr>
          <p:nvPr>
            <p:ph type="sldNum" sz="quarter" idx="5"/>
          </p:nvPr>
        </p:nvSpPr>
        <p:spPr/>
        <p:txBody>
          <a:bodyPr/>
          <a:lstStyle/>
          <a:p>
            <a:fld id="{CC191C83-E9AA-4303-9CCB-CD6CA39CB73A}" type="slidenum">
              <a:rPr lang="en-US" smtClean="0"/>
              <a:t>31</a:t>
            </a:fld>
            <a:endParaRPr lang="en-US"/>
          </a:p>
        </p:txBody>
      </p:sp>
    </p:spTree>
    <p:extLst>
      <p:ext uri="{BB962C8B-B14F-4D97-AF65-F5344CB8AC3E}">
        <p14:creationId xmlns:p14="http://schemas.microsoft.com/office/powerpoint/2010/main" val="1883015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exclusions include BOCES, Transportation, Tuition to Other Schools, Debt Service. </a:t>
            </a:r>
          </a:p>
          <a:p>
            <a:r>
              <a:rPr lang="en-US"/>
              <a:t>FB = 375</a:t>
            </a:r>
          </a:p>
          <a:p>
            <a:r>
              <a:rPr lang="en-US"/>
              <a:t>PR = 413</a:t>
            </a:r>
          </a:p>
          <a:p>
            <a:r>
              <a:rPr lang="en-US"/>
              <a:t>WD = 404</a:t>
            </a:r>
          </a:p>
          <a:p>
            <a:r>
              <a:rPr lang="en-US"/>
              <a:t>NA = 388</a:t>
            </a:r>
          </a:p>
          <a:p>
            <a:r>
              <a:rPr lang="en-US"/>
              <a:t>MS = 865</a:t>
            </a:r>
          </a:p>
          <a:p>
            <a:r>
              <a:rPr lang="en-US"/>
              <a:t>HS = 1128</a:t>
            </a:r>
          </a:p>
        </p:txBody>
      </p:sp>
      <p:sp>
        <p:nvSpPr>
          <p:cNvPr id="4" name="Slide Number Placeholder 3"/>
          <p:cNvSpPr>
            <a:spLocks noGrp="1"/>
          </p:cNvSpPr>
          <p:nvPr>
            <p:ph type="sldNum" sz="quarter" idx="5"/>
          </p:nvPr>
        </p:nvSpPr>
        <p:spPr/>
        <p:txBody>
          <a:bodyPr/>
          <a:lstStyle/>
          <a:p>
            <a:fld id="{CC191C83-E9AA-4303-9CCB-CD6CA39CB73A}" type="slidenum">
              <a:rPr lang="en-US" smtClean="0"/>
              <a:t>32</a:t>
            </a:fld>
            <a:endParaRPr lang="en-US"/>
          </a:p>
        </p:txBody>
      </p:sp>
    </p:spTree>
    <p:extLst>
      <p:ext uri="{BB962C8B-B14F-4D97-AF65-F5344CB8AC3E}">
        <p14:creationId xmlns:p14="http://schemas.microsoft.com/office/powerpoint/2010/main" val="3531879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33</a:t>
            </a:fld>
            <a:endParaRPr lang="en-US"/>
          </a:p>
        </p:txBody>
      </p:sp>
    </p:spTree>
    <p:extLst>
      <p:ext uri="{BB962C8B-B14F-4D97-AF65-F5344CB8AC3E}">
        <p14:creationId xmlns:p14="http://schemas.microsoft.com/office/powerpoint/2010/main" val="1069747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Personal services = ALL .1 object codes</a:t>
            </a:r>
          </a:p>
          <a:p>
            <a:r>
              <a:rPr lang="en-US"/>
              <a:t>Equipment = .2 object codes</a:t>
            </a:r>
          </a:p>
          <a:p>
            <a:r>
              <a:rPr lang="en-US"/>
              <a:t>Contractual, Supplies, other = .4 object codes</a:t>
            </a:r>
          </a:p>
          <a:p>
            <a:r>
              <a:rPr lang="en-US"/>
              <a:t>Debt Service P &amp; I = .96 + .97 object codes</a:t>
            </a:r>
          </a:p>
          <a:p>
            <a:r>
              <a:rPr lang="en-US"/>
              <a:t>Employee Benefits = .8 object codes</a:t>
            </a:r>
          </a:p>
        </p:txBody>
      </p:sp>
      <p:sp>
        <p:nvSpPr>
          <p:cNvPr id="4" name="Slide Number Placeholder 3"/>
          <p:cNvSpPr>
            <a:spLocks noGrp="1"/>
          </p:cNvSpPr>
          <p:nvPr>
            <p:ph type="sldNum" sz="quarter" idx="5"/>
          </p:nvPr>
        </p:nvSpPr>
        <p:spPr/>
        <p:txBody>
          <a:bodyPr/>
          <a:lstStyle/>
          <a:p>
            <a:fld id="{CC191C83-E9AA-4303-9CCB-CD6CA39CB73A}" type="slidenum">
              <a:rPr lang="en-US" smtClean="0"/>
              <a:t>34</a:t>
            </a:fld>
            <a:endParaRPr lang="en-US"/>
          </a:p>
        </p:txBody>
      </p:sp>
    </p:spTree>
    <p:extLst>
      <p:ext uri="{BB962C8B-B14F-4D97-AF65-F5344CB8AC3E}">
        <p14:creationId xmlns:p14="http://schemas.microsoft.com/office/powerpoint/2010/main" val="985721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575060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718">
              <a:defRPr/>
            </a:pPr>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435462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Freestyle Script"/>
              </a:rPr>
              <a:t>(no subs, coaches, or miscellaneous)</a:t>
            </a:r>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37</a:t>
            </a:fld>
            <a:endParaRPr lang="en-US"/>
          </a:p>
        </p:txBody>
      </p:sp>
    </p:spTree>
    <p:extLst>
      <p:ext uri="{BB962C8B-B14F-4D97-AF65-F5344CB8AC3E}">
        <p14:creationId xmlns:p14="http://schemas.microsoft.com/office/powerpoint/2010/main" val="2478639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BATT Bus Attendant</a:t>
            </a:r>
          </a:p>
          <a:p>
            <a:r>
              <a:rPr lang="en-US">
                <a:latin typeface="+mn-lt"/>
              </a:rPr>
              <a:t>CAB Cabinet </a:t>
            </a:r>
          </a:p>
          <a:p>
            <a:r>
              <a:rPr lang="en-US">
                <a:latin typeface="+mn-lt"/>
              </a:rPr>
              <a:t>CAFE School Nutrition Association </a:t>
            </a:r>
          </a:p>
          <a:p>
            <a:r>
              <a:rPr lang="en-US">
                <a:latin typeface="+mn-lt"/>
              </a:rPr>
              <a:t>COCH Coaches </a:t>
            </a:r>
          </a:p>
          <a:p>
            <a:r>
              <a:rPr lang="en-US">
                <a:latin typeface="+mn-lt"/>
              </a:rPr>
              <a:t>CONF Confidential </a:t>
            </a:r>
          </a:p>
          <a:p>
            <a:r>
              <a:rPr lang="en-US">
                <a:latin typeface="+mn-lt"/>
              </a:rPr>
              <a:t>CUST Custodian, Maintenance, &amp; Security </a:t>
            </a:r>
          </a:p>
          <a:p>
            <a:r>
              <a:rPr lang="en-US">
                <a:latin typeface="+mn-lt"/>
              </a:rPr>
              <a:t>EXEC Executive Asst to the Superintendent </a:t>
            </a:r>
          </a:p>
          <a:p>
            <a:r>
              <a:rPr lang="en-US">
                <a:latin typeface="+mn-lt"/>
              </a:rPr>
              <a:t>GCAA Gates Chili Administrators' Association </a:t>
            </a:r>
          </a:p>
          <a:p>
            <a:r>
              <a:rPr lang="en-US">
                <a:latin typeface="+mn-lt"/>
              </a:rPr>
              <a:t>GCTA Gates Chili Teachers' Association </a:t>
            </a:r>
          </a:p>
          <a:p>
            <a:r>
              <a:rPr lang="en-US">
                <a:latin typeface="+mn-lt"/>
              </a:rPr>
              <a:t>MDIR Medical Director </a:t>
            </a:r>
          </a:p>
          <a:p>
            <a:r>
              <a:rPr lang="en-US">
                <a:latin typeface="+mn-lt"/>
              </a:rPr>
              <a:t>MECH Automotive &amp; School Bus Mechanics Assoc </a:t>
            </a:r>
          </a:p>
          <a:p>
            <a:r>
              <a:rPr lang="en-US">
                <a:latin typeface="+mn-lt"/>
              </a:rPr>
              <a:t>MGRL Managerial </a:t>
            </a:r>
          </a:p>
          <a:p>
            <a:r>
              <a:rPr lang="en-US">
                <a:latin typeface="+mn-lt"/>
              </a:rPr>
              <a:t>MISC Miscellaneous </a:t>
            </a:r>
          </a:p>
          <a:p>
            <a:r>
              <a:rPr lang="en-US">
                <a:latin typeface="+mn-lt"/>
              </a:rPr>
              <a:t>SRP School Related Professionals </a:t>
            </a:r>
          </a:p>
          <a:p>
            <a:r>
              <a:rPr lang="en-US">
                <a:latin typeface="+mn-lt"/>
              </a:rPr>
              <a:t>SRP1 School Related Professionals - A1 </a:t>
            </a:r>
          </a:p>
          <a:p>
            <a:r>
              <a:rPr lang="en-US">
                <a:latin typeface="+mn-lt"/>
              </a:rPr>
              <a:t>SRP2 School Related Professionals - A2 </a:t>
            </a:r>
          </a:p>
          <a:p>
            <a:r>
              <a:rPr lang="en-US">
                <a:latin typeface="+mn-lt"/>
              </a:rPr>
              <a:t>SRPB School Related Professionals - B </a:t>
            </a:r>
          </a:p>
          <a:p>
            <a:r>
              <a:rPr lang="en-US">
                <a:latin typeface="+mn-lt"/>
              </a:rPr>
              <a:t>SRPC School Related Professionals - C </a:t>
            </a:r>
          </a:p>
          <a:p>
            <a:r>
              <a:rPr lang="en-US">
                <a:latin typeface="+mn-lt"/>
              </a:rPr>
              <a:t>SUPT Superintendent </a:t>
            </a:r>
          </a:p>
          <a:p>
            <a:r>
              <a:rPr lang="en-US">
                <a:latin typeface="+mn-lt"/>
                <a:cs typeface="Arial"/>
              </a:rPr>
              <a:t>TRAN</a:t>
            </a:r>
            <a:r>
              <a:rPr lang="en-US">
                <a:latin typeface="+mn-lt"/>
              </a:rPr>
              <a:t> </a:t>
            </a:r>
            <a:r>
              <a:rPr lang="en-US">
                <a:latin typeface="+mn-lt"/>
                <a:cs typeface="Arial"/>
              </a:rPr>
              <a:t>Transportation</a:t>
            </a:r>
            <a:r>
              <a:rPr lang="en-US">
                <a:latin typeface="+mn-lt"/>
              </a:rPr>
              <a:t> </a:t>
            </a:r>
          </a:p>
          <a:p>
            <a:r>
              <a:rPr lang="en-US">
                <a:latin typeface="+mn-lt"/>
                <a:cs typeface="Calibri"/>
              </a:rPr>
              <a:t>Miscellaneous  </a:t>
            </a:r>
            <a:endParaRPr lang="en-US">
              <a:latin typeface="+mn-lt"/>
            </a:endParaRPr>
          </a:p>
          <a:p>
            <a:r>
              <a:rPr lang="en-US">
                <a:latin typeface="+mn-lt"/>
              </a:rPr>
              <a:t>       Accompanist - Instructional</a:t>
            </a:r>
            <a:endParaRPr lang="en-US">
              <a:latin typeface="+mn-lt"/>
              <a:cs typeface="Calibri"/>
            </a:endParaRPr>
          </a:p>
          <a:p>
            <a:r>
              <a:rPr lang="en-US">
                <a:latin typeface="+mn-lt"/>
              </a:rPr>
              <a:t>       Accompanist - Non - Instructional</a:t>
            </a:r>
          </a:p>
          <a:p>
            <a:r>
              <a:rPr lang="en-US">
                <a:latin typeface="+mn-lt"/>
              </a:rPr>
              <a:t>       Bus Drivers/Attendants Covid </a:t>
            </a:r>
            <a:r>
              <a:rPr lang="en-US" err="1">
                <a:latin typeface="+mn-lt"/>
              </a:rPr>
              <a:t>Hrs</a:t>
            </a:r>
            <a:r>
              <a:rPr lang="en-US">
                <a:latin typeface="+mn-lt"/>
              </a:rPr>
              <a:t> </a:t>
            </a:r>
            <a:r>
              <a:rPr lang="en-US" err="1">
                <a:latin typeface="+mn-lt"/>
              </a:rPr>
              <a:t>Faclity</a:t>
            </a:r>
            <a:endParaRPr lang="en-US">
              <a:latin typeface="+mn-lt"/>
              <a:cs typeface="Calibri"/>
            </a:endParaRPr>
          </a:p>
          <a:p>
            <a:r>
              <a:rPr lang="en-US">
                <a:latin typeface="+mn-lt"/>
              </a:rPr>
              <a:t>       Co-Curricular Advisor</a:t>
            </a:r>
          </a:p>
          <a:p>
            <a:r>
              <a:rPr lang="en-US">
                <a:latin typeface="+mn-lt"/>
              </a:rPr>
              <a:t>       Continuing Education Instructor - TRS</a:t>
            </a:r>
          </a:p>
          <a:p>
            <a:r>
              <a:rPr lang="en-US">
                <a:latin typeface="+mn-lt"/>
              </a:rPr>
              <a:t>       Continuing Education Instructor - ERS</a:t>
            </a:r>
          </a:p>
          <a:p>
            <a:r>
              <a:rPr lang="en-US">
                <a:latin typeface="+mn-lt"/>
              </a:rPr>
              <a:t>       Consulting</a:t>
            </a:r>
          </a:p>
          <a:p>
            <a:r>
              <a:rPr lang="en-US">
                <a:latin typeface="+mn-lt"/>
              </a:rPr>
              <a:t>       Discretionary Benefit - LIFE</a:t>
            </a:r>
          </a:p>
          <a:p>
            <a:r>
              <a:rPr lang="en-US">
                <a:latin typeface="+mn-lt"/>
              </a:rPr>
              <a:t>       Internal Auditor</a:t>
            </a:r>
          </a:p>
          <a:p>
            <a:r>
              <a:rPr lang="en-US">
                <a:latin typeface="+mn-lt"/>
              </a:rPr>
              <a:t>       Lifeguard - Seasonal</a:t>
            </a:r>
          </a:p>
          <a:p>
            <a:r>
              <a:rPr lang="en-US">
                <a:latin typeface="+mn-lt"/>
              </a:rPr>
              <a:t>       Non-Instructional - $225/day</a:t>
            </a:r>
          </a:p>
          <a:p>
            <a:r>
              <a:rPr lang="en-US">
                <a:latin typeface="+mn-lt"/>
              </a:rPr>
              <a:t>       Recreation Supervisor PT</a:t>
            </a:r>
          </a:p>
          <a:p>
            <a:r>
              <a:rPr lang="en-US">
                <a:latin typeface="+mn-lt"/>
              </a:rPr>
              <a:t>       School Aide - Field House</a:t>
            </a:r>
          </a:p>
          <a:p>
            <a:r>
              <a:rPr lang="en-US">
                <a:latin typeface="+mn-lt"/>
              </a:rPr>
              <a:t>       Seasonal Help - Facilities</a:t>
            </a:r>
          </a:p>
          <a:p>
            <a:r>
              <a:rPr lang="en-US">
                <a:latin typeface="+mn-lt"/>
              </a:rPr>
              <a:t>       Student Helper</a:t>
            </a:r>
          </a:p>
          <a:p>
            <a:r>
              <a:rPr lang="en-US">
                <a:latin typeface="+mn-lt"/>
              </a:rPr>
              <a:t>       Seasonal Help - Mechanic</a:t>
            </a:r>
          </a:p>
          <a:p>
            <a:r>
              <a:rPr lang="en-US">
                <a:latin typeface="+mn-lt"/>
              </a:rPr>
              <a:t>       Seasonal Help - Technology </a:t>
            </a:r>
            <a:r>
              <a:rPr lang="en-US" err="1">
                <a:latin typeface="+mn-lt"/>
              </a:rPr>
              <a:t>Dpt</a:t>
            </a:r>
            <a:endParaRPr lang="en-US">
              <a:latin typeface="+mn-lt"/>
              <a:cs typeface="Calibri"/>
            </a:endParaRPr>
          </a:p>
          <a:p>
            <a:r>
              <a:rPr lang="en-US">
                <a:latin typeface="+mn-lt"/>
              </a:rPr>
              <a:t>       Tutor Out of District</a:t>
            </a:r>
          </a:p>
          <a:p>
            <a:r>
              <a:rPr lang="en-US">
                <a:latin typeface="+mn-lt"/>
              </a:rPr>
              <a:t>       Tutor</a:t>
            </a:r>
          </a:p>
          <a:p>
            <a:r>
              <a:rPr lang="en-US">
                <a:latin typeface="+mn-lt"/>
              </a:rPr>
              <a:t>       Water Safety Instructor</a:t>
            </a:r>
          </a:p>
          <a:p>
            <a:endParaRPr lang="en-US">
              <a:latin typeface="+mn-lt"/>
              <a:cs typeface="Calibri"/>
            </a:endParaRPr>
          </a:p>
          <a:p>
            <a:endParaRPr lang="en-US">
              <a:latin typeface="+mn-lt"/>
            </a:endParaRPr>
          </a:p>
        </p:txBody>
      </p:sp>
      <p:sp>
        <p:nvSpPr>
          <p:cNvPr id="4" name="Slide Number Placeholder 3"/>
          <p:cNvSpPr>
            <a:spLocks noGrp="1"/>
          </p:cNvSpPr>
          <p:nvPr>
            <p:ph type="sldNum" sz="quarter" idx="5"/>
          </p:nvPr>
        </p:nvSpPr>
        <p:spPr/>
        <p:txBody>
          <a:bodyPr/>
          <a:lstStyle/>
          <a:p>
            <a:fld id="{CC191C83-E9AA-4303-9CCB-CD6CA39CB73A}" type="slidenum">
              <a:rPr lang="en-US" smtClean="0"/>
              <a:t>38</a:t>
            </a:fld>
            <a:endParaRPr lang="en-US"/>
          </a:p>
        </p:txBody>
      </p:sp>
    </p:spTree>
    <p:extLst>
      <p:ext uri="{BB962C8B-B14F-4D97-AF65-F5344CB8AC3E}">
        <p14:creationId xmlns:p14="http://schemas.microsoft.com/office/powerpoint/2010/main" val="1743533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temporary employees too.  31 people difference ( active retirees included too)</a:t>
            </a:r>
          </a:p>
        </p:txBody>
      </p:sp>
      <p:sp>
        <p:nvSpPr>
          <p:cNvPr id="4" name="Slide Number Placeholder 3"/>
          <p:cNvSpPr>
            <a:spLocks noGrp="1"/>
          </p:cNvSpPr>
          <p:nvPr>
            <p:ph type="sldNum" sz="quarter" idx="5"/>
          </p:nvPr>
        </p:nvSpPr>
        <p:spPr/>
        <p:txBody>
          <a:bodyPr/>
          <a:lstStyle/>
          <a:p>
            <a:fld id="{CC191C83-E9AA-4303-9CCB-CD6CA39CB73A}" type="slidenum">
              <a:rPr lang="en-US" smtClean="0"/>
              <a:t>39</a:t>
            </a:fld>
            <a:endParaRPr lang="en-US"/>
          </a:p>
        </p:txBody>
      </p:sp>
    </p:spTree>
    <p:extLst>
      <p:ext uri="{BB962C8B-B14F-4D97-AF65-F5344CB8AC3E}">
        <p14:creationId xmlns:p14="http://schemas.microsoft.com/office/powerpoint/2010/main" val="199443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826849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 2025</a:t>
            </a:r>
          </a:p>
          <a:p>
            <a:r>
              <a:rPr lang="en-US"/>
              <a:t>CSEA 2024</a:t>
            </a:r>
          </a:p>
          <a:p>
            <a:r>
              <a:rPr lang="en-US"/>
              <a:t>GCAA 2024</a:t>
            </a:r>
          </a:p>
          <a:p>
            <a:r>
              <a:rPr lang="en-US"/>
              <a:t>GCTA 2026</a:t>
            </a:r>
          </a:p>
          <a:p>
            <a:r>
              <a:rPr lang="en-US"/>
              <a:t>CAFÉ 2023</a:t>
            </a:r>
          </a:p>
          <a:p>
            <a:r>
              <a:rPr lang="en-US"/>
              <a:t>MECH ended in 2022</a:t>
            </a:r>
          </a:p>
          <a:p>
            <a:r>
              <a:rPr lang="en-US"/>
              <a:t>SRP 2024</a:t>
            </a:r>
          </a:p>
          <a:p>
            <a:r>
              <a:rPr lang="en-US"/>
              <a:t>Trans 2025</a:t>
            </a:r>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481215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only includes permanent employees. Does not include most part time employees. </a:t>
            </a:r>
          </a:p>
          <a:p>
            <a:endParaRPr lang="en-US">
              <a:cs typeface="Calibri"/>
            </a:endParaRPr>
          </a:p>
          <a:p>
            <a:r>
              <a:rPr lang="en-US">
                <a:cs typeface="Calibri"/>
              </a:rPr>
              <a:t>Also of note, all hourly employees received a $2.00 raise effective January 1, 2022, due to the continuing escalation of minimum wage and our inability to compete with the private sector. </a:t>
            </a:r>
          </a:p>
        </p:txBody>
      </p:sp>
      <p:sp>
        <p:nvSpPr>
          <p:cNvPr id="4" name="Slide Number Placeholder 3"/>
          <p:cNvSpPr>
            <a:spLocks noGrp="1"/>
          </p:cNvSpPr>
          <p:nvPr>
            <p:ph type="sldNum" sz="quarter" idx="5"/>
          </p:nvPr>
        </p:nvSpPr>
        <p:spPr/>
        <p:txBody>
          <a:bodyPr/>
          <a:lstStyle/>
          <a:p>
            <a:pPr defTabSz="962637">
              <a:defRPr/>
            </a:pPr>
            <a:fld id="{FAE3DE3E-72F5-4A7E-97B9-6A936AD27986}" type="slidenum">
              <a:rPr lang="en-US">
                <a:solidFill>
                  <a:prstClr val="black"/>
                </a:solidFill>
                <a:latin typeface="Calibri" panose="020F0502020204030204"/>
              </a:rPr>
              <a:pPr defTabSz="962637">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89571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reviewing this area of our budget, we will be speaking strictly to costs associated with CLASSROOM teachers. This does not include other areas like counselors, psychologists and nurses. </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923387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Used Single for the new teacher and Family for the Veteran Teacher.  HCHP for New and Value for the Veteran Teacher</a:t>
            </a:r>
          </a:p>
        </p:txBody>
      </p:sp>
      <p:sp>
        <p:nvSpPr>
          <p:cNvPr id="4" name="Slide Number Placeholder 3"/>
          <p:cNvSpPr>
            <a:spLocks noGrp="1"/>
          </p:cNvSpPr>
          <p:nvPr>
            <p:ph type="sldNum" sz="quarter" idx="5"/>
          </p:nvPr>
        </p:nvSpPr>
        <p:spPr/>
        <p:txBody>
          <a:bodyPr/>
          <a:lstStyle/>
          <a:p>
            <a:pPr defTabSz="962637">
              <a:defRPr/>
            </a:pPr>
            <a:fld id="{FAE3DE3E-72F5-4A7E-97B9-6A936AD27986}" type="slidenum">
              <a:rPr lang="en-US">
                <a:solidFill>
                  <a:prstClr val="black"/>
                </a:solidFill>
                <a:latin typeface="Calibri" panose="020F0502020204030204"/>
              </a:rPr>
              <a:pPr defTabSz="962637">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072137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Staff here includes Teaching Staff Only: AIS, Special Ed, Reg. Ed. (not administration, counselors, Psych., PT, OT, Social Worker, etc.)</a:t>
            </a:r>
          </a:p>
          <a:p>
            <a:endParaRPr lang="en-US">
              <a:cs typeface="Calibri"/>
            </a:endParaRPr>
          </a:p>
        </p:txBody>
      </p:sp>
      <p:sp>
        <p:nvSpPr>
          <p:cNvPr id="4" name="Slide Number Placeholder 3"/>
          <p:cNvSpPr>
            <a:spLocks noGrp="1"/>
          </p:cNvSpPr>
          <p:nvPr>
            <p:ph type="sldNum" sz="quarter" idx="5"/>
          </p:nvPr>
        </p:nvSpPr>
        <p:spPr/>
        <p:txBody>
          <a:bodyPr/>
          <a:lstStyle/>
          <a:p>
            <a:pPr defTabSz="962637">
              <a:defRPr/>
            </a:pPr>
            <a:fld id="{FAE3DE3E-72F5-4A7E-97B9-6A936AD27986}" type="slidenum">
              <a:rPr lang="en-US">
                <a:solidFill>
                  <a:prstClr val="black"/>
                </a:solidFill>
                <a:latin typeface="Calibri" panose="020F0502020204030204"/>
              </a:rPr>
              <a:pPr defTabSz="962637">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767180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45</a:t>
            </a:fld>
            <a:endParaRPr lang="en-US"/>
          </a:p>
        </p:txBody>
      </p:sp>
    </p:spTree>
    <p:extLst>
      <p:ext uri="{BB962C8B-B14F-4D97-AF65-F5344CB8AC3E}">
        <p14:creationId xmlns:p14="http://schemas.microsoft.com/office/powerpoint/2010/main" val="3161480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46</a:t>
            </a:fld>
            <a:endParaRPr lang="en-US"/>
          </a:p>
        </p:txBody>
      </p:sp>
    </p:spTree>
    <p:extLst>
      <p:ext uri="{BB962C8B-B14F-4D97-AF65-F5344CB8AC3E}">
        <p14:creationId xmlns:p14="http://schemas.microsoft.com/office/powerpoint/2010/main" val="2772912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housing bubble and corresponding Great Recession led to a reduction of funding to schools. At this time, the state was holding back aid to schools and in response schools were slashing programs and not filling critical positions. In aggregate, Gates Chili CSD was withheld nearly $35M over those years. </a:t>
            </a:r>
          </a:p>
          <a:p>
            <a:endParaRPr lang="en-US"/>
          </a:p>
          <a:p>
            <a:r>
              <a:rPr lang="en-US"/>
              <a:t>Staff snapshot taken in September.  Drop in staff during COVID (September 2020), returning staff in September 2021, retirements/unfilled positions September 2022 dropping teaching staff back to COVID levels.  </a:t>
            </a:r>
          </a:p>
          <a:p>
            <a:endParaRPr lang="en-US"/>
          </a:p>
          <a:p>
            <a:r>
              <a:rPr lang="en-US"/>
              <a:t>Historical Teacher FTE:</a:t>
            </a:r>
          </a:p>
          <a:p>
            <a:r>
              <a:rPr lang="en-US"/>
              <a:t>2019 = 357</a:t>
            </a:r>
          </a:p>
          <a:p>
            <a:r>
              <a:rPr lang="en-US"/>
              <a:t>2020 = 317</a:t>
            </a:r>
          </a:p>
          <a:p>
            <a:r>
              <a:rPr lang="en-US"/>
              <a:t>2021 = 341</a:t>
            </a:r>
          </a:p>
          <a:p>
            <a:r>
              <a:rPr lang="en-US"/>
              <a:t>2022 = 317</a:t>
            </a:r>
          </a:p>
          <a:p>
            <a:r>
              <a:rPr lang="en-US"/>
              <a:t>2023 = 322</a:t>
            </a:r>
          </a:p>
          <a:p>
            <a:endParaRPr lang="en-US"/>
          </a:p>
          <a:p>
            <a:r>
              <a:rPr lang="en-US"/>
              <a:t>Student enrollment snapshot taken BEDS day of each school year (first Wednesday in October).  Drop in student enrollment during COVID times (remote learning, etc.).  Student enrollment slowly returning to pre-COVID numbers.  </a:t>
            </a:r>
          </a:p>
        </p:txBody>
      </p:sp>
      <p:sp>
        <p:nvSpPr>
          <p:cNvPr id="4" name="Slide Number Placeholder 3"/>
          <p:cNvSpPr>
            <a:spLocks noGrp="1"/>
          </p:cNvSpPr>
          <p:nvPr>
            <p:ph type="sldNum" sz="quarter" idx="5"/>
          </p:nvPr>
        </p:nvSpPr>
        <p:spPr/>
        <p:txBody>
          <a:bodyPr/>
          <a:lstStyle/>
          <a:p>
            <a:fld id="{CC191C83-E9AA-4303-9CCB-CD6CA39CB73A}" type="slidenum">
              <a:rPr lang="en-US" smtClean="0"/>
              <a:t>47</a:t>
            </a:fld>
            <a:endParaRPr lang="en-US"/>
          </a:p>
        </p:txBody>
      </p:sp>
    </p:spTree>
    <p:extLst>
      <p:ext uri="{BB962C8B-B14F-4D97-AF65-F5344CB8AC3E}">
        <p14:creationId xmlns:p14="http://schemas.microsoft.com/office/powerpoint/2010/main" val="269639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48</a:t>
            </a:fld>
            <a:endParaRPr lang="en-US"/>
          </a:p>
        </p:txBody>
      </p:sp>
    </p:spTree>
    <p:extLst>
      <p:ext uri="{BB962C8B-B14F-4D97-AF65-F5344CB8AC3E}">
        <p14:creationId xmlns:p14="http://schemas.microsoft.com/office/powerpoint/2010/main" val="2146630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Percentage would be higher if Federal funded teachers were included</a:t>
            </a:r>
          </a:p>
          <a:p>
            <a:r>
              <a:rPr lang="en-US">
                <a:cs typeface="Calibri"/>
              </a:rPr>
              <a:t>Object Codes 120-149 not including function codes</a:t>
            </a:r>
          </a:p>
          <a:p>
            <a:r>
              <a:rPr lang="en-US">
                <a:cs typeface="Calibri"/>
              </a:rPr>
              <a:t>		2825 – Social Work Services</a:t>
            </a:r>
          </a:p>
          <a:p>
            <a:r>
              <a:rPr lang="en-US">
                <a:cs typeface="Calibri"/>
              </a:rPr>
              <a:t>		2815 - Health Services </a:t>
            </a:r>
          </a:p>
          <a:p>
            <a:r>
              <a:rPr lang="en-US">
                <a:cs typeface="Calibri"/>
              </a:rPr>
              <a:t>		2820 - Psychological Services</a:t>
            </a:r>
          </a:p>
          <a:p>
            <a:r>
              <a:rPr lang="en-US">
                <a:cs typeface="Calibri"/>
              </a:rPr>
              <a:t>		some of 2250  </a:t>
            </a:r>
          </a:p>
        </p:txBody>
      </p:sp>
      <p:sp>
        <p:nvSpPr>
          <p:cNvPr id="4" name="Slide Number Placeholder 3"/>
          <p:cNvSpPr>
            <a:spLocks noGrp="1"/>
          </p:cNvSpPr>
          <p:nvPr>
            <p:ph type="sldNum" sz="quarter" idx="5"/>
          </p:nvPr>
        </p:nvSpPr>
        <p:spPr/>
        <p:txBody>
          <a:bodyPr/>
          <a:lstStyle/>
          <a:p>
            <a:pPr defTabSz="962637">
              <a:defRPr/>
            </a:pPr>
            <a:fld id="{FAE3DE3E-72F5-4A7E-97B9-6A936AD27986}" type="slidenum">
              <a:rPr lang="en-US">
                <a:solidFill>
                  <a:prstClr val="black"/>
                </a:solidFill>
                <a:latin typeface="Calibri" panose="020F0502020204030204"/>
              </a:rPr>
              <a:pPr defTabSz="96263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260046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5</a:t>
            </a:fld>
            <a:endParaRPr lang="en-US"/>
          </a:p>
        </p:txBody>
      </p:sp>
    </p:spTree>
    <p:extLst>
      <p:ext uri="{BB962C8B-B14F-4D97-AF65-F5344CB8AC3E}">
        <p14:creationId xmlns:p14="http://schemas.microsoft.com/office/powerpoint/2010/main" val="1276811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 mental health is incredibly important. This statement is true when thinking about our students generally speaking but also when thinking about student engagement with learning and overall, well being, not only for when students are in schools, but also for when they are interacting in our communities. </a:t>
            </a:r>
          </a:p>
          <a:p>
            <a:endParaRPr lang="en-US">
              <a:cs typeface="Calibri"/>
            </a:endParaRPr>
          </a:p>
          <a:p>
            <a:r>
              <a:rPr lang="en-US">
                <a:cs typeface="Calibri"/>
              </a:rPr>
              <a:t>With this in mind, I wanted to take a minute to highlight our salaries in the areas of </a:t>
            </a:r>
            <a:r>
              <a:rPr lang="en-US">
                <a:latin typeface="Freestyle Script" panose="030804020302050B0404" pitchFamily="66" charset="0"/>
              </a:rPr>
              <a:t>Counselors, Nurses, Occupational/Physical Therapists, Psychologists, and Social Workers.</a:t>
            </a:r>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923387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51</a:t>
            </a:fld>
            <a:endParaRPr lang="en-US"/>
          </a:p>
        </p:txBody>
      </p:sp>
    </p:spTree>
    <p:extLst>
      <p:ext uri="{BB962C8B-B14F-4D97-AF65-F5344CB8AC3E}">
        <p14:creationId xmlns:p14="http://schemas.microsoft.com/office/powerpoint/2010/main" val="297143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support staff in the category of: </a:t>
            </a:r>
          </a:p>
          <a:p>
            <a:r>
              <a:rPr lang="en-US"/>
              <a:t>School Nurse</a:t>
            </a:r>
          </a:p>
          <a:p>
            <a:r>
              <a:rPr lang="en-US"/>
              <a:t>OT</a:t>
            </a:r>
          </a:p>
          <a:p>
            <a:r>
              <a:rPr lang="en-US"/>
              <a:t>PT</a:t>
            </a:r>
          </a:p>
          <a:p>
            <a:r>
              <a:rPr lang="en-US"/>
              <a:t>Guidance Counselor</a:t>
            </a:r>
          </a:p>
          <a:p>
            <a:r>
              <a:rPr lang="en-US"/>
              <a:t>Social Worker,</a:t>
            </a:r>
          </a:p>
          <a:p>
            <a:r>
              <a:rPr lang="en-US"/>
              <a:t>School Psychologist for every 94 students.  </a:t>
            </a:r>
          </a:p>
          <a:p>
            <a:r>
              <a:rPr lang="en-US"/>
              <a:t>Spike in 2019/2020 due to FTE decrease of 8 Support Staff due to Retirements: 6 School Nurses; 2 School Counselors; 2 School Psychologists.</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52</a:t>
            </a:fld>
            <a:endParaRPr lang="en-US"/>
          </a:p>
        </p:txBody>
      </p:sp>
    </p:spTree>
    <p:extLst>
      <p:ext uri="{BB962C8B-B14F-4D97-AF65-F5344CB8AC3E}">
        <p14:creationId xmlns:p14="http://schemas.microsoft.com/office/powerpoint/2010/main" val="366969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includes Federal Salaries. Special Fund Holds the following FTE per position in the CRRSA/ARP Funds: 1 OT; 1 PT; 2 Social Workers; 6 Counselors</a:t>
            </a:r>
          </a:p>
        </p:txBody>
      </p:sp>
      <p:sp>
        <p:nvSpPr>
          <p:cNvPr id="4" name="Slide Number Placeholder 3"/>
          <p:cNvSpPr>
            <a:spLocks noGrp="1"/>
          </p:cNvSpPr>
          <p:nvPr>
            <p:ph type="sldNum" sz="quarter" idx="5"/>
          </p:nvPr>
        </p:nvSpPr>
        <p:spPr/>
        <p:txBody>
          <a:bodyPr/>
          <a:lstStyle/>
          <a:p>
            <a:fld id="{CC191C83-E9AA-4303-9CCB-CD6CA39CB73A}" type="slidenum">
              <a:rPr lang="en-US" smtClean="0"/>
              <a:t>53</a:t>
            </a:fld>
            <a:endParaRPr lang="en-US"/>
          </a:p>
        </p:txBody>
      </p:sp>
    </p:spTree>
    <p:extLst>
      <p:ext uri="{BB962C8B-B14F-4D97-AF65-F5344CB8AC3E}">
        <p14:creationId xmlns:p14="http://schemas.microsoft.com/office/powerpoint/2010/main" val="981124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54</a:t>
            </a:fld>
            <a:endParaRPr lang="en-US"/>
          </a:p>
        </p:txBody>
      </p:sp>
    </p:spTree>
    <p:extLst>
      <p:ext uri="{BB962C8B-B14F-4D97-AF65-F5344CB8AC3E}">
        <p14:creationId xmlns:p14="http://schemas.microsoft.com/office/powerpoint/2010/main" val="2597506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Decrease in the general fund because we shifted salaries to the federal funds CCRSA and ARP  left Benefits in General</a:t>
            </a:r>
          </a:p>
          <a:p>
            <a:pPr defTabSz="910718">
              <a:defRPr/>
            </a:pPr>
            <a:r>
              <a:rPr lang="en-US">
                <a:cs typeface="Calibri"/>
              </a:rPr>
              <a:t>Object Codes 120-149 </a:t>
            </a:r>
          </a:p>
          <a:p>
            <a:pPr defTabSz="910718">
              <a:defRPr/>
            </a:pPr>
            <a:r>
              <a:rPr lang="en-US">
                <a:cs typeface="Calibri"/>
              </a:rPr>
              <a:t>function codes 2825 - Social Work Services </a:t>
            </a:r>
          </a:p>
          <a:p>
            <a:pPr defTabSz="910718">
              <a:defRPr/>
            </a:pPr>
            <a:r>
              <a:rPr lang="en-US">
                <a:cs typeface="Calibri"/>
              </a:rPr>
              <a:t>	2815 - Health Services </a:t>
            </a:r>
          </a:p>
          <a:p>
            <a:pPr defTabSz="910718">
              <a:defRPr/>
            </a:pPr>
            <a:r>
              <a:rPr lang="en-US">
                <a:cs typeface="Calibri"/>
              </a:rPr>
              <a:t>	2820  -Psychological Services	</a:t>
            </a:r>
          </a:p>
          <a:p>
            <a:pPr defTabSz="910718">
              <a:defRPr/>
            </a:pPr>
            <a:r>
              <a:rPr lang="en-US">
                <a:cs typeface="Calibri"/>
              </a:rPr>
              <a:t> and some of 2250 </a:t>
            </a:r>
          </a:p>
          <a:p>
            <a:endParaRPr lang="en-US">
              <a:cs typeface="Calibri"/>
            </a:endParaRPr>
          </a:p>
        </p:txBody>
      </p:sp>
      <p:sp>
        <p:nvSpPr>
          <p:cNvPr id="4" name="Slide Number Placeholder 3"/>
          <p:cNvSpPr>
            <a:spLocks noGrp="1"/>
          </p:cNvSpPr>
          <p:nvPr>
            <p:ph type="sldNum" sz="quarter" idx="5"/>
          </p:nvPr>
        </p:nvSpPr>
        <p:spPr/>
        <p:txBody>
          <a:bodyPr/>
          <a:lstStyle/>
          <a:p>
            <a:pPr defTabSz="962637">
              <a:defRPr/>
            </a:pPr>
            <a:fld id="{FAE3DE3E-72F5-4A7E-97B9-6A936AD27986}" type="slidenum">
              <a:rPr lang="en-US">
                <a:solidFill>
                  <a:prstClr val="black"/>
                </a:solidFill>
                <a:latin typeface="Calibri" panose="020F0502020204030204"/>
              </a:rPr>
              <a:pPr defTabSz="962637">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6004653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923387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are numbers from the prior year. Anticipate a drop due to retirements</a:t>
            </a:r>
          </a:p>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57</a:t>
            </a:fld>
            <a:endParaRPr lang="en-US"/>
          </a:p>
        </p:txBody>
      </p:sp>
    </p:spTree>
    <p:extLst>
      <p:ext uri="{BB962C8B-B14F-4D97-AF65-F5344CB8AC3E}">
        <p14:creationId xmlns:p14="http://schemas.microsoft.com/office/powerpoint/2010/main" val="88857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Health Insurance – Retiree Medical – Medicare Advantage plan decreased prem.</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02932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2637">
              <a:defRPr/>
            </a:pPr>
            <a:fld id="{FAE3DE3E-72F5-4A7E-97B9-6A936AD27986}" type="slidenum">
              <a:rPr lang="en-US">
                <a:solidFill>
                  <a:prstClr val="black"/>
                </a:solidFill>
                <a:latin typeface="Calibri" panose="020F0502020204030204"/>
              </a:rPr>
              <a:pPr defTabSz="96263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1076099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Decrease consists of Retiree Medical</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1860914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Decrease of $250,000 Workers’ Comp </a:t>
            </a:r>
          </a:p>
          <a:p>
            <a:r>
              <a:rPr lang="en-US">
                <a:cs typeface="Calibri"/>
              </a:rPr>
              <a:t>23-24 $950,000   </a:t>
            </a:r>
          </a:p>
          <a:p>
            <a:r>
              <a:rPr lang="en-US">
                <a:cs typeface="Calibri"/>
              </a:rPr>
              <a:t>24-25 $700,000</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1988479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391352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63</a:t>
            </a:fld>
            <a:endParaRPr lang="en-US"/>
          </a:p>
        </p:txBody>
      </p:sp>
    </p:spTree>
    <p:extLst>
      <p:ext uri="{BB962C8B-B14F-4D97-AF65-F5344CB8AC3E}">
        <p14:creationId xmlns:p14="http://schemas.microsoft.com/office/powerpoint/2010/main" val="4090001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64</a:t>
            </a:fld>
            <a:endParaRPr lang="en-US"/>
          </a:p>
        </p:txBody>
      </p:sp>
    </p:spTree>
    <p:extLst>
      <p:ext uri="{BB962C8B-B14F-4D97-AF65-F5344CB8AC3E}">
        <p14:creationId xmlns:p14="http://schemas.microsoft.com/office/powerpoint/2010/main" val="13689733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65</a:t>
            </a:fld>
            <a:endParaRPr lang="en-US"/>
          </a:p>
        </p:txBody>
      </p:sp>
    </p:spTree>
    <p:extLst>
      <p:ext uri="{BB962C8B-B14F-4D97-AF65-F5344CB8AC3E}">
        <p14:creationId xmlns:p14="http://schemas.microsoft.com/office/powerpoint/2010/main" val="21769914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66</a:t>
            </a:fld>
            <a:endParaRPr lang="en-US"/>
          </a:p>
        </p:txBody>
      </p:sp>
    </p:spTree>
    <p:extLst>
      <p:ext uri="{BB962C8B-B14F-4D97-AF65-F5344CB8AC3E}">
        <p14:creationId xmlns:p14="http://schemas.microsoft.com/office/powerpoint/2010/main" val="2072312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68</a:t>
            </a:fld>
            <a:endParaRPr lang="en-US"/>
          </a:p>
        </p:txBody>
      </p:sp>
    </p:spTree>
    <p:extLst>
      <p:ext uri="{BB962C8B-B14F-4D97-AF65-F5344CB8AC3E}">
        <p14:creationId xmlns:p14="http://schemas.microsoft.com/office/powerpoint/2010/main" val="780617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129007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04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ahoma" panose="020B0604030504040204" pitchFamily="34" charset="0"/>
              </a:rPr>
              <a:t>Called John at Questar he stated the CPI-U = 4.12%   which different that the DOL rate which is 3.4%</a:t>
            </a:r>
          </a:p>
          <a:p>
            <a:endParaRPr lang="en-US" b="0" i="0">
              <a:solidFill>
                <a:srgbClr val="000000"/>
              </a:solidFill>
              <a:effectLst/>
              <a:latin typeface="Tahoma" panose="020B0604030504040204" pitchFamily="34" charset="0"/>
            </a:endParaRPr>
          </a:p>
          <a:p>
            <a:r>
              <a:rPr lang="en-US" b="0" i="0">
                <a:solidFill>
                  <a:srgbClr val="4D5156"/>
                </a:solidFill>
                <a:effectLst/>
                <a:latin typeface="Google Sans"/>
              </a:rPr>
              <a:t>US Core Inflation Rate Remains Steady at </a:t>
            </a:r>
            <a:r>
              <a:rPr lang="en-US" b="0" i="0">
                <a:solidFill>
                  <a:srgbClr val="040C28"/>
                </a:solidFill>
                <a:effectLst/>
                <a:latin typeface="Google Sans"/>
              </a:rPr>
              <a:t>4%</a:t>
            </a:r>
            <a:br>
              <a:rPr lang="en-US"/>
            </a:br>
            <a:br>
              <a:rPr lang="en-US"/>
            </a:br>
            <a:r>
              <a:rPr lang="en-US" b="0" i="0">
                <a:solidFill>
                  <a:srgbClr val="4D5156"/>
                </a:solidFill>
                <a:effectLst/>
                <a:latin typeface="Google Sans"/>
              </a:rPr>
              <a:t>The annual core consumer price inflation rate in the United States, which excludes volatile items such as food and energy, stood at an over two-year low of 4% in November 2023, unchanged from October, matching market forecasts.</a:t>
            </a:r>
            <a:endParaRPr lang="en-US" b="0" i="0">
              <a:solidFill>
                <a:srgbClr val="000000"/>
              </a:solidFill>
              <a:effectLst/>
              <a:latin typeface="Tahoma" panose="020B0604030504040204" pitchFamily="34" charset="0"/>
            </a:endParaRPr>
          </a:p>
          <a:p>
            <a:endParaRPr lang="en-US" b="0" i="0">
              <a:solidFill>
                <a:srgbClr val="000000"/>
              </a:solidFill>
              <a:effectLst/>
              <a:latin typeface="Tahoma" panose="020B0604030504040204" pitchFamily="34" charset="0"/>
            </a:endParaRPr>
          </a:p>
          <a:p>
            <a:r>
              <a:rPr lang="en-US" b="0" i="0">
                <a:solidFill>
                  <a:srgbClr val="000000"/>
                </a:solidFill>
                <a:effectLst/>
                <a:latin typeface="Tahoma" panose="020B0604030504040204" pitchFamily="34" charset="0"/>
              </a:rPr>
              <a:t>3.4% increase from December 2022 to December 2023</a:t>
            </a:r>
          </a:p>
          <a:p>
            <a:r>
              <a:rPr lang="en-US" b="0" i="0">
                <a:solidFill>
                  <a:srgbClr val="000000"/>
                </a:solidFill>
                <a:effectLst/>
                <a:latin typeface="Tahoma" panose="020B0604030504040204" pitchFamily="34" charset="0"/>
              </a:rPr>
              <a:t>Food prices increased 2.7%</a:t>
            </a:r>
          </a:p>
          <a:p>
            <a:endParaRPr lang="en-US" b="0" i="0">
              <a:solidFill>
                <a:srgbClr val="000000"/>
              </a:solidFill>
              <a:effectLst/>
              <a:latin typeface="Tahoma" panose="020B0604030504040204" pitchFamily="34" charset="0"/>
            </a:endParaRPr>
          </a:p>
          <a:p>
            <a:endParaRPr lang="en-US" b="0" i="0">
              <a:solidFill>
                <a:srgbClr val="000000"/>
              </a:solidFill>
              <a:effectLst/>
              <a:latin typeface="Tahom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31578998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21 outdoor athletic fields on HS and MS campuses </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3 gymnasiums in HS and MS</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1 high school pool</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2 fitness centers</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Approximately 120 coaches (including unpaid/BOE approved volunteers)</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30 athletic programs (</a:t>
            </a:r>
            <a:r>
              <a:rPr lang="en-US" err="1">
                <a:solidFill>
                  <a:srgbClr val="000000"/>
                </a:solidFill>
                <a:latin typeface="Calibri" panose="020F0502020204030204" pitchFamily="34" charset="0"/>
                <a:ea typeface="Times New Roman" panose="02020603050405020304" pitchFamily="18" charset="0"/>
                <a:cs typeface="Calibri" panose="020F0502020204030204" pitchFamily="34" charset="0"/>
              </a:rPr>
              <a:t>ie</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boys basketball, girls basketball, girls tennis, boys tennis...)</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78 individual athletic teams (</a:t>
            </a:r>
            <a:r>
              <a:rPr lang="en-US" err="1">
                <a:solidFill>
                  <a:srgbClr val="000000"/>
                </a:solidFill>
                <a:latin typeface="Calibri" panose="020F0502020204030204" pitchFamily="34" charset="0"/>
                <a:ea typeface="Times New Roman" panose="02020603050405020304" pitchFamily="18" charset="0"/>
                <a:cs typeface="Calibri" panose="020F0502020204030204" pitchFamily="34" charset="0"/>
              </a:rPr>
              <a:t>ie</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varsity boys basketball, JV boys basketball, modified A boys basketball, modified B boys basketball, etc.)</a:t>
            </a: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2694364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2021 includes budgeted Weight Room Equipment Purchase at approx. $300K.  </a:t>
            </a:r>
            <a:r>
              <a:rPr lang="en-US" err="1"/>
              <a:t>sjs</a:t>
            </a:r>
            <a:endParaRPr lang="en-US"/>
          </a:p>
        </p:txBody>
      </p:sp>
      <p:sp>
        <p:nvSpPr>
          <p:cNvPr id="4" name="Slide Number Placeholder 3"/>
          <p:cNvSpPr>
            <a:spLocks noGrp="1"/>
          </p:cNvSpPr>
          <p:nvPr>
            <p:ph type="sldNum" sz="quarter" idx="5"/>
          </p:nvPr>
        </p:nvSpPr>
        <p:spPr/>
        <p:txBody>
          <a:bodyPr/>
          <a:lstStyle/>
          <a:p>
            <a:fld id="{CC191C83-E9AA-4303-9CCB-CD6CA39CB73A}" type="slidenum">
              <a:rPr lang="en-US" smtClean="0"/>
              <a:t>72</a:t>
            </a:fld>
            <a:endParaRPr lang="en-US"/>
          </a:p>
        </p:txBody>
      </p:sp>
    </p:spTree>
    <p:extLst>
      <p:ext uri="{BB962C8B-B14F-4D97-AF65-F5344CB8AC3E}">
        <p14:creationId xmlns:p14="http://schemas.microsoft.com/office/powerpoint/2010/main" val="38094434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Coaching reduction</a:t>
            </a:r>
          </a:p>
          <a:p>
            <a:r>
              <a:rPr lang="en-US"/>
              <a:t>Function 2855</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15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in the Monroe 2-Orleans BOCES region. Other districts … but, we can contract for services with other BOCES and districts throughout the state by entering into something called a cross contract. </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34417383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This is only the General Fund. We are not reducing services. Services are on the rise. Moved personnel costs to IDEA 611/619 &amp; Federal Funds</a:t>
            </a:r>
          </a:p>
          <a:p>
            <a:r>
              <a:rPr lang="en-US">
                <a:cs typeface="Calibri"/>
              </a:rPr>
              <a:t>Includes 2250 (Special Education) </a:t>
            </a:r>
          </a:p>
          <a:p>
            <a:r>
              <a:rPr lang="en-US">
                <a:cs typeface="Calibri"/>
              </a:rPr>
              <a:t>Increase of $995,442 increase of  5.3%</a:t>
            </a:r>
          </a:p>
          <a:p>
            <a:r>
              <a:rPr lang="en-US">
                <a:cs typeface="Calibri"/>
              </a:rPr>
              <a:t>No 2271 codes</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158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I received from him..</a:t>
            </a:r>
          </a:p>
          <a:p>
            <a:endParaRPr lang="en-US"/>
          </a:p>
          <a:p>
            <a:r>
              <a:rPr lang="en-US">
                <a:ea typeface="Calibri" panose="020F0502020204030204" pitchFamily="34" charset="0"/>
              </a:rPr>
              <a:t>Updated every classroom with a state of the art, Samsung interactive display and a new desktop computer</a:t>
            </a:r>
          </a:p>
          <a:p>
            <a:r>
              <a:rPr lang="en-US">
                <a:ea typeface="Calibri" panose="020F0502020204030204" pitchFamily="34" charset="0"/>
              </a:rPr>
              <a:t>Updated teacher devices to support the latest technology available to educators</a:t>
            </a:r>
          </a:p>
          <a:p>
            <a:r>
              <a:rPr lang="en-US">
                <a:ea typeface="Calibri" panose="020F0502020204030204" pitchFamily="34" charset="0"/>
              </a:rPr>
              <a:t>Continuing to replace antiquated hardware software</a:t>
            </a:r>
          </a:p>
          <a:p>
            <a:r>
              <a:rPr lang="en-US">
                <a:ea typeface="Calibri" panose="020F0502020204030204" pitchFamily="34" charset="0"/>
              </a:rPr>
              <a:t> </a:t>
            </a:r>
          </a:p>
          <a:p>
            <a:r>
              <a:rPr lang="en-US">
                <a:ea typeface="Calibri" panose="020F0502020204030204" pitchFamily="34" charset="0"/>
              </a:rPr>
              <a:t>For the first slide, I would remove the line about innovation coaches, as they are under the office of instruction now</a:t>
            </a:r>
          </a:p>
          <a:p>
            <a:r>
              <a:rPr lang="en-US">
                <a:ea typeface="Calibri" panose="020F0502020204030204" pitchFamily="34" charset="0"/>
              </a:rPr>
              <a:t>Change smart boards to Samsung Interactive Displays</a:t>
            </a:r>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42937614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13327367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Positions: </a:t>
            </a:r>
            <a:r>
              <a:rPr lang="en-US" sz="1800">
                <a:solidFill>
                  <a:srgbClr val="FF0000"/>
                </a:solidFill>
                <a:latin typeface="Calibri" panose="020F0502020204030204" pitchFamily="34" charset="0"/>
                <a:ea typeface="Times New Roman" panose="02020603050405020304" pitchFamily="18" charset="0"/>
              </a:rPr>
              <a:t>4 Mechanics, 1 Lead Mechanic, 1 Mechanic Helper, 4 Head Drivers, 1 Director</a:t>
            </a:r>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40070431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transport counts not the Gates Chili student count.  The amount increase from 2020-2021 to 2022-23 because of COVID (# of runs and student less) plus the $2 raise which occurred.  </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381287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FB = 375</a:t>
            </a:r>
          </a:p>
          <a:p>
            <a:r>
              <a:rPr lang="en-US"/>
              <a:t>PR = 413</a:t>
            </a:r>
          </a:p>
          <a:p>
            <a:r>
              <a:rPr lang="en-US"/>
              <a:t>WD = 404</a:t>
            </a:r>
          </a:p>
          <a:p>
            <a:r>
              <a:rPr lang="en-US"/>
              <a:t>NA = 388</a:t>
            </a:r>
          </a:p>
          <a:p>
            <a:r>
              <a:rPr lang="en-US"/>
              <a:t>MS = 865</a:t>
            </a:r>
          </a:p>
          <a:p>
            <a:r>
              <a:rPr lang="en-US"/>
              <a:t>HS = 1128</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636249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take health and safety very seriously. We have done a lot as a district to ensure we’re at the top of the pile when it comes to safety for our students. At the March 10 BOE meeting, Matt and George will talk about our high standard for safety.</a:t>
            </a:r>
          </a:p>
        </p:txBody>
      </p:sp>
      <p:sp>
        <p:nvSpPr>
          <p:cNvPr id="4" name="Slide Number Placeholder 3"/>
          <p:cNvSpPr>
            <a:spLocks noGrp="1"/>
          </p:cNvSpPr>
          <p:nvPr>
            <p:ph type="sldNum" sz="quarter" idx="5"/>
          </p:nvPr>
        </p:nvSpPr>
        <p:spPr/>
        <p:txBody>
          <a:bodyPr/>
          <a:lstStyle/>
          <a:p>
            <a:fld id="{10E543C4-5F02-4A32-A6A5-16E583243232}" type="slidenum">
              <a:rPr lang="en-US" smtClean="0"/>
              <a:pPr/>
              <a:t>80</a:t>
            </a:fld>
            <a:endParaRPr lang="en-US"/>
          </a:p>
        </p:txBody>
      </p:sp>
    </p:spTree>
    <p:extLst>
      <p:ext uri="{BB962C8B-B14F-4D97-AF65-F5344CB8AC3E}">
        <p14:creationId xmlns:p14="http://schemas.microsoft.com/office/powerpoint/2010/main" val="25063135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19474019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 is to get 10 buses no grant awarded as of 2-16-2024</a:t>
            </a:r>
          </a:p>
        </p:txBody>
      </p:sp>
      <p:sp>
        <p:nvSpPr>
          <p:cNvPr id="4" name="Slide Number Placeholder 3"/>
          <p:cNvSpPr>
            <a:spLocks noGrp="1"/>
          </p:cNvSpPr>
          <p:nvPr>
            <p:ph type="sldNum" sz="quarter" idx="5"/>
          </p:nvPr>
        </p:nvSpPr>
        <p:spPr/>
        <p:txBody>
          <a:bodyPr/>
          <a:lstStyle/>
          <a:p>
            <a:fld id="{10E543C4-5F02-4A32-A6A5-16E583243232}" type="slidenum">
              <a:rPr lang="en-US" smtClean="0"/>
              <a:pPr/>
              <a:t>82</a:t>
            </a:fld>
            <a:endParaRPr lang="en-US"/>
          </a:p>
        </p:txBody>
      </p:sp>
    </p:spTree>
    <p:extLst>
      <p:ext uri="{BB962C8B-B14F-4D97-AF65-F5344CB8AC3E}">
        <p14:creationId xmlns:p14="http://schemas.microsoft.com/office/powerpoint/2010/main" val="30932995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 Aid Cost: $600,000 = $42,857/bus… and we will still see operational costs over a conventional diesel engine bus due to not using fuel. </a:t>
            </a:r>
          </a:p>
        </p:txBody>
      </p:sp>
      <p:sp>
        <p:nvSpPr>
          <p:cNvPr id="4" name="Slide Number Placeholder 3"/>
          <p:cNvSpPr>
            <a:spLocks noGrp="1"/>
          </p:cNvSpPr>
          <p:nvPr>
            <p:ph type="sldNum" sz="quarter" idx="5"/>
          </p:nvPr>
        </p:nvSpPr>
        <p:spPr/>
        <p:txBody>
          <a:bodyPr/>
          <a:lstStyle/>
          <a:p>
            <a:fld id="{CC191C83-E9AA-4303-9CCB-CD6CA39CB73A}" type="slidenum">
              <a:rPr lang="en-US" smtClean="0"/>
              <a:t>83</a:t>
            </a:fld>
            <a:endParaRPr lang="en-US"/>
          </a:p>
        </p:txBody>
      </p:sp>
    </p:spTree>
    <p:extLst>
      <p:ext uri="{BB962C8B-B14F-4D97-AF65-F5344CB8AC3E}">
        <p14:creationId xmlns:p14="http://schemas.microsoft.com/office/powerpoint/2010/main" val="1952866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2020/2021 expense reduction due to hybrid learning model.  Students remote or being driven to school.</a:t>
            </a:r>
          </a:p>
        </p:txBody>
      </p:sp>
      <p:sp>
        <p:nvSpPr>
          <p:cNvPr id="4" name="Slide Number Placeholder 3"/>
          <p:cNvSpPr>
            <a:spLocks noGrp="1"/>
          </p:cNvSpPr>
          <p:nvPr>
            <p:ph type="sldNum" sz="quarter" idx="5"/>
          </p:nvPr>
        </p:nvSpPr>
        <p:spPr/>
        <p:txBody>
          <a:bodyPr/>
          <a:lstStyle/>
          <a:p>
            <a:fld id="{CC191C83-E9AA-4303-9CCB-CD6CA39CB73A}" type="slidenum">
              <a:rPr lang="en-US" smtClean="0"/>
              <a:t>84</a:t>
            </a:fld>
            <a:endParaRPr lang="en-US"/>
          </a:p>
        </p:txBody>
      </p:sp>
    </p:spTree>
    <p:extLst>
      <p:ext uri="{BB962C8B-B14F-4D97-AF65-F5344CB8AC3E}">
        <p14:creationId xmlns:p14="http://schemas.microsoft.com/office/powerpoint/2010/main" val="41484228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of $872,624 or 17%</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85</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158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26943648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87</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158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Debit Service is approx. 8% of the total $133,061,1100 budget.</a:t>
            </a:r>
          </a:p>
          <a:p>
            <a:endParaRPr lang="en-US"/>
          </a:p>
          <a:p>
            <a:r>
              <a:rPr lang="en-US"/>
              <a:t>It is a decrease of 4.3% from the 2023-2024 SY.</a:t>
            </a:r>
          </a:p>
          <a:p>
            <a:endParaRPr lang="en-US"/>
          </a:p>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3441738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78098">
              <a:defRPr/>
            </a:pPr>
            <a:fld id="{FAE3DE3E-72F5-4A7E-97B9-6A936AD27986}" type="slidenum">
              <a:rPr lang="en-US">
                <a:solidFill>
                  <a:prstClr val="black"/>
                </a:solidFill>
                <a:latin typeface="Calibri" panose="020F0502020204030204"/>
              </a:rPr>
              <a:pPr defTabSz="878098">
                <a:defRPr/>
              </a:pPr>
              <a:t>89</a:t>
            </a:fld>
            <a:endParaRPr lang="en-US">
              <a:solidFill>
                <a:prstClr val="black"/>
              </a:solidFill>
              <a:latin typeface="Calibri" panose="020F0502020204030204"/>
            </a:endParaRPr>
          </a:p>
        </p:txBody>
      </p:sp>
    </p:spTree>
    <p:extLst>
      <p:ext uri="{BB962C8B-B14F-4D97-AF65-F5344CB8AC3E}">
        <p14:creationId xmlns:p14="http://schemas.microsoft.com/office/powerpoint/2010/main" val="4020600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a:t>
            </a:r>
          </a:p>
          <a:p>
            <a:r>
              <a:rPr lang="en-US"/>
              <a:t>Total enrollment decrease of 40 students compared to PY BEDS day.  Moderate changes from prior year as a % age.</a:t>
            </a:r>
          </a:p>
        </p:txBody>
      </p:sp>
      <p:sp>
        <p:nvSpPr>
          <p:cNvPr id="4" name="Slide Number Placeholder 3"/>
          <p:cNvSpPr>
            <a:spLocks noGrp="1"/>
          </p:cNvSpPr>
          <p:nvPr>
            <p:ph type="sldNum" sz="quarter" idx="5"/>
          </p:nvPr>
        </p:nvSpPr>
        <p:spPr/>
        <p:txBody>
          <a:bodyPr/>
          <a:lstStyle/>
          <a:p>
            <a:fld id="{CC191C83-E9AA-4303-9CCB-CD6CA39CB73A}" type="slidenum">
              <a:rPr lang="en-US" smtClean="0"/>
              <a:t>9</a:t>
            </a:fld>
            <a:endParaRPr lang="en-US"/>
          </a:p>
        </p:txBody>
      </p:sp>
    </p:spTree>
    <p:extLst>
      <p:ext uri="{BB962C8B-B14F-4D97-AF65-F5344CB8AC3E}">
        <p14:creationId xmlns:p14="http://schemas.microsoft.com/office/powerpoint/2010/main" val="32107846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this presentation will be posted to the budgeting section of our website. </a:t>
            </a:r>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90</a:t>
            </a:fld>
            <a:endParaRPr lang="en-US">
              <a:solidFill>
                <a:prstClr val="black"/>
              </a:solidFill>
              <a:latin typeface="Calibri" panose="020F0502020204030204"/>
            </a:endParaRPr>
          </a:p>
        </p:txBody>
      </p:sp>
    </p:spTree>
    <p:extLst>
      <p:ext uri="{BB962C8B-B14F-4D97-AF65-F5344CB8AC3E}">
        <p14:creationId xmlns:p14="http://schemas.microsoft.com/office/powerpoint/2010/main" val="22613888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91</a:t>
            </a:fld>
            <a:endParaRPr lang="en-US">
              <a:solidFill>
                <a:prstClr val="black"/>
              </a:solidFill>
              <a:latin typeface="Calibri" panose="020F0502020204030204"/>
            </a:endParaRPr>
          </a:p>
        </p:txBody>
      </p:sp>
    </p:spTree>
    <p:extLst>
      <p:ext uri="{BB962C8B-B14F-4D97-AF65-F5344CB8AC3E}">
        <p14:creationId xmlns:p14="http://schemas.microsoft.com/office/powerpoint/2010/main" val="33303771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021">
              <a:defRPr/>
            </a:pPr>
            <a:fld id="{FAE3DE3E-72F5-4A7E-97B9-6A936AD27986}" type="slidenum">
              <a:rPr lang="en-US">
                <a:solidFill>
                  <a:prstClr val="black"/>
                </a:solidFill>
                <a:latin typeface="Calibri" panose="020F0502020204030204"/>
              </a:rPr>
              <a:pPr defTabSz="928021">
                <a:defRPr/>
              </a:pPr>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375798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10779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27035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48578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901973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448531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95291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99434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396743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971892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536043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36161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8000" b="1">
                <a:latin typeface="Freestyle Script" panose="030804020302050B0404" pitchFamily="66" charset="0"/>
              </a:defRPr>
            </a:lvl1pPr>
          </a:lstStyle>
          <a:p>
            <a:r>
              <a:rPr lang="en-US"/>
              <a:t>Click to edit Master title style</a:t>
            </a:r>
          </a:p>
        </p:txBody>
      </p:sp>
      <p:sp>
        <p:nvSpPr>
          <p:cNvPr id="3" name="Content Placeholder 2"/>
          <p:cNvSpPr>
            <a:spLocks noGrp="1"/>
          </p:cNvSpPr>
          <p:nvPr>
            <p:ph idx="1"/>
          </p:nvPr>
        </p:nvSpPr>
        <p:spPr/>
        <p:txBody>
          <a:bodyPr/>
          <a:lstStyle>
            <a:lvl1pPr>
              <a:defRPr b="1">
                <a:latin typeface="Century Schoolbook" panose="02040604050505020304" pitchFamily="18" charset="0"/>
              </a:defRPr>
            </a:lvl1pPr>
            <a:lvl2pPr>
              <a:defRPr>
                <a:latin typeface="Century Schoolbook" panose="02040604050505020304" pitchFamily="18" charset="0"/>
              </a:defRPr>
            </a:lvl2pPr>
            <a:lvl3pPr>
              <a:defRPr>
                <a:latin typeface="Century Schoolbook" panose="02040604050505020304" pitchFamily="18" charset="0"/>
              </a:defRPr>
            </a:lvl3pPr>
            <a:lvl4pPr>
              <a:defRPr>
                <a:latin typeface="Century Schoolbook" panose="02040604050505020304" pitchFamily="18" charset="0"/>
              </a:defRPr>
            </a:lvl4pPr>
            <a:lvl5pPr>
              <a:defRPr>
                <a:latin typeface="Century Schoolbook" panose="020406040505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501777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972429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547668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3/7/2024</a:t>
            </a:fld>
            <a:endParaRPr lang="en-US"/>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517474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61698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819421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404120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5E9721-301E-42B9-A526-F5B8D2C1D07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638324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5E9721-301E-42B9-A526-F5B8D2C1D07D}"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544398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E9721-301E-42B9-A526-F5B8D2C1D07D}"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154975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E9721-301E-42B9-A526-F5B8D2C1D07D}"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15969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625106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265068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52094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70771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E9721-301E-42B9-A526-F5B8D2C1D07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108378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5E9721-301E-42B9-A526-F5B8D2C1D07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279380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5E9721-301E-42B9-A526-F5B8D2C1D07D}"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06353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E9721-301E-42B9-A526-F5B8D2C1D07D}"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311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E9721-301E-42B9-A526-F5B8D2C1D07D}"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291984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380722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E9721-301E-42B9-A526-F5B8D2C1D07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A6EDF-9938-4102-96C2-69C1CE280D7B}" type="slidenum">
              <a:rPr lang="en-US" smtClean="0"/>
              <a:t>‹#›</a:t>
            </a:fld>
            <a:endParaRPr lang="en-US"/>
          </a:p>
        </p:txBody>
      </p:sp>
    </p:spTree>
    <p:extLst>
      <p:ext uri="{BB962C8B-B14F-4D97-AF65-F5344CB8AC3E}">
        <p14:creationId xmlns:p14="http://schemas.microsoft.com/office/powerpoint/2010/main" val="40197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E9721-301E-42B9-A526-F5B8D2C1D07D}" type="datetimeFigureOut">
              <a:rPr lang="en-US" smtClean="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A6EDF-9938-4102-96C2-69C1CE280D7B}" type="slidenum">
              <a:rPr lang="en-US" smtClean="0"/>
              <a:t>‹#›</a:t>
            </a:fld>
            <a:endParaRPr lang="en-US"/>
          </a:p>
        </p:txBody>
      </p:sp>
    </p:spTree>
    <p:extLst>
      <p:ext uri="{BB962C8B-B14F-4D97-AF65-F5344CB8AC3E}">
        <p14:creationId xmlns:p14="http://schemas.microsoft.com/office/powerpoint/2010/main" val="404049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8000" b="1" kern="1200">
          <a:solidFill>
            <a:schemeClr val="tx1"/>
          </a:solidFill>
          <a:latin typeface="Freestyle Script" panose="030804020302050B04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Schoolbook"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1C14C-A143-42F5-B247-D0E800131009}" type="datetimeFigureOut">
              <a:rPr lang="en-US" smtClean="0"/>
              <a:t>3/7/2024</a:t>
            </a:fld>
            <a:endParaRPr lang="en-US"/>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3D32D-F1BC-4E9C-97E1-36CFF5B22341}" type="slidenum">
              <a:rPr lang="en-US" smtClean="0"/>
              <a:t>‹#›</a:t>
            </a:fld>
            <a:endParaRPr lang="en-US"/>
          </a:p>
        </p:txBody>
      </p:sp>
    </p:spTree>
    <p:extLst>
      <p:ext uri="{BB962C8B-B14F-4D97-AF65-F5344CB8AC3E}">
        <p14:creationId xmlns:p14="http://schemas.microsoft.com/office/powerpoint/2010/main" val="796327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8000" b="1" kern="1200">
          <a:solidFill>
            <a:schemeClr val="tx1"/>
          </a:solidFill>
          <a:latin typeface="Freestyle Script" panose="030804020302050B04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Schoolbook"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E9721-301E-42B9-A526-F5B8D2C1D07D}" type="datetimeFigureOut">
              <a:rPr lang="en-US" smtClean="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A6EDF-9938-4102-96C2-69C1CE280D7B}" type="slidenum">
              <a:rPr lang="en-US" smtClean="0"/>
              <a:t>‹#›</a:t>
            </a:fld>
            <a:endParaRPr lang="en-US"/>
          </a:p>
        </p:txBody>
      </p:sp>
    </p:spTree>
    <p:extLst>
      <p:ext uri="{BB962C8B-B14F-4D97-AF65-F5344CB8AC3E}">
        <p14:creationId xmlns:p14="http://schemas.microsoft.com/office/powerpoint/2010/main" val="17158177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0832" y="1814945"/>
            <a:ext cx="11070336" cy="2387600"/>
          </a:xfrm>
        </p:spPr>
        <p:txBody>
          <a:bodyPr>
            <a:normAutofit fontScale="90000"/>
          </a:bodyPr>
          <a:lstStyle/>
          <a:p>
            <a:r>
              <a:rPr lang="en-US" sz="11500" b="1">
                <a:latin typeface="Freestyle Script"/>
              </a:rPr>
              <a:t>2024-25 </a:t>
            </a:r>
            <a:br>
              <a:rPr lang="en-US" sz="11500" b="1">
                <a:latin typeface="Freestyle Script" panose="030804020302050B0404" pitchFamily="66" charset="0"/>
              </a:rPr>
            </a:br>
            <a:r>
              <a:rPr lang="en-US" sz="11500" b="1">
                <a:latin typeface="Freestyle Script"/>
              </a:rPr>
              <a:t>Budget Ambassadors Workshop</a:t>
            </a:r>
          </a:p>
        </p:txBody>
      </p:sp>
      <p:sp>
        <p:nvSpPr>
          <p:cNvPr id="3" name="Subtitle 2"/>
          <p:cNvSpPr>
            <a:spLocks noGrp="1"/>
          </p:cNvSpPr>
          <p:nvPr>
            <p:ph type="subTitle" idx="1"/>
          </p:nvPr>
        </p:nvSpPr>
        <p:spPr>
          <a:xfrm>
            <a:off x="1377696" y="4202545"/>
            <a:ext cx="9144000" cy="757382"/>
          </a:xfrm>
        </p:spPr>
        <p:txBody>
          <a:bodyPr vert="horz" lIns="91440" tIns="45720" rIns="91440" bIns="45720" rtlCol="0" anchor="t">
            <a:normAutofit/>
          </a:bodyPr>
          <a:lstStyle/>
          <a:p>
            <a:r>
              <a:rPr lang="en-US">
                <a:latin typeface="Century Schoolbook"/>
              </a:rPr>
              <a:t>Part I – March 7, 2024</a:t>
            </a:r>
          </a:p>
        </p:txBody>
      </p:sp>
    </p:spTree>
    <p:extLst>
      <p:ext uri="{BB962C8B-B14F-4D97-AF65-F5344CB8AC3E}">
        <p14:creationId xmlns:p14="http://schemas.microsoft.com/office/powerpoint/2010/main" val="131800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747268" y="-3289431"/>
            <a:ext cx="697464" cy="8071368"/>
          </a:xfrm>
        </p:spPr>
        <p:txBody>
          <a:bodyPr vert="vert270">
            <a:noAutofit/>
          </a:bodyPr>
          <a:lstStyle/>
          <a:p>
            <a:pPr algn="ctr"/>
            <a:r>
              <a:rPr lang="en-US" sz="7200" b="1">
                <a:latin typeface="Freestyle Script" panose="030804020302050B0404" pitchFamily="66" charset="0"/>
              </a:rPr>
              <a:t>Diversity </a:t>
            </a:r>
            <a:r>
              <a:rPr lang="en-US" sz="6000" b="1">
                <a:latin typeface="Freestyle Script" panose="030804020302050B0404" pitchFamily="66" charset="0"/>
              </a:rPr>
              <a:t>in O</a:t>
            </a:r>
            <a:r>
              <a:rPr lang="en-US" sz="7200" b="1">
                <a:latin typeface="Freestyle Script" panose="030804020302050B0404" pitchFamily="66" charset="0"/>
              </a:rPr>
              <a:t>ur Schools</a:t>
            </a:r>
          </a:p>
        </p:txBody>
      </p:sp>
      <p:pic>
        <p:nvPicPr>
          <p:cNvPr id="8" name="Picture 7">
            <a:extLst>
              <a:ext uri="{FF2B5EF4-FFF2-40B4-BE49-F238E27FC236}">
                <a16:creationId xmlns:a16="http://schemas.microsoft.com/office/drawing/2014/main" id="{EF66F7FB-7F9D-7639-979C-E709C97E4AC0}"/>
              </a:ext>
            </a:extLst>
          </p:cNvPr>
          <p:cNvPicPr>
            <a:picLocks noChangeAspect="1"/>
          </p:cNvPicPr>
          <p:nvPr/>
        </p:nvPicPr>
        <p:blipFill>
          <a:blip r:embed="rId3"/>
          <a:stretch>
            <a:fillRect/>
          </a:stretch>
        </p:blipFill>
        <p:spPr>
          <a:xfrm>
            <a:off x="1357313" y="1228895"/>
            <a:ext cx="10472737" cy="4862343"/>
          </a:xfrm>
          <a:prstGeom prst="rect">
            <a:avLst/>
          </a:prstGeom>
        </p:spPr>
      </p:pic>
    </p:spTree>
    <p:extLst>
      <p:ext uri="{BB962C8B-B14F-4D97-AF65-F5344CB8AC3E}">
        <p14:creationId xmlns:p14="http://schemas.microsoft.com/office/powerpoint/2010/main" val="208572937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9067827-8549-6C3C-0BF9-D1CE590DADAF}"/>
              </a:ext>
            </a:extLst>
          </p:cNvPr>
          <p:cNvGraphicFramePr>
            <a:graphicFrameLocks/>
          </p:cNvGraphicFramePr>
          <p:nvPr>
            <p:extLst>
              <p:ext uri="{D42A27DB-BD31-4B8C-83A1-F6EECF244321}">
                <p14:modId xmlns:p14="http://schemas.microsoft.com/office/powerpoint/2010/main" val="1224420414"/>
              </p:ext>
            </p:extLst>
          </p:nvPr>
        </p:nvGraphicFramePr>
        <p:xfrm>
          <a:off x="669452" y="1205818"/>
          <a:ext cx="10853096" cy="468873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0915EE7-9231-4B04-A47A-42FC6DCC782B}"/>
              </a:ext>
            </a:extLst>
          </p:cNvPr>
          <p:cNvSpPr>
            <a:spLocks noGrp="1"/>
          </p:cNvSpPr>
          <p:nvPr>
            <p:ph type="title"/>
          </p:nvPr>
        </p:nvSpPr>
        <p:spPr>
          <a:xfrm>
            <a:off x="838200" y="233463"/>
            <a:ext cx="10515600" cy="1069631"/>
          </a:xfrm>
        </p:spPr>
        <p:txBody>
          <a:bodyPr>
            <a:normAutofit fontScale="90000"/>
          </a:bodyPr>
          <a:lstStyle/>
          <a:p>
            <a:pPr algn="ctr"/>
            <a:r>
              <a:rPr lang="en-US" sz="7200" b="1">
                <a:latin typeface="Freestyle Script" panose="030804020302050B0404" pitchFamily="66" charset="0"/>
              </a:rPr>
              <a:t>Enrollment Projections</a:t>
            </a:r>
          </a:p>
        </p:txBody>
      </p:sp>
      <p:sp>
        <p:nvSpPr>
          <p:cNvPr id="3" name="Rectangle 2">
            <a:extLst>
              <a:ext uri="{FF2B5EF4-FFF2-40B4-BE49-F238E27FC236}">
                <a16:creationId xmlns:a16="http://schemas.microsoft.com/office/drawing/2014/main" id="{22271C7A-103E-104C-98ED-7535146CEC49}"/>
              </a:ext>
            </a:extLst>
          </p:cNvPr>
          <p:cNvSpPr/>
          <p:nvPr/>
        </p:nvSpPr>
        <p:spPr>
          <a:xfrm>
            <a:off x="7387540" y="3429000"/>
            <a:ext cx="651641" cy="25632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1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349909-F9E4-4162-85AC-5B5D278FEF1B}"/>
              </a:ext>
            </a:extLst>
          </p:cNvPr>
          <p:cNvSpPr txBox="1">
            <a:spLocks/>
          </p:cNvSpPr>
          <p:nvPr/>
        </p:nvSpPr>
        <p:spPr>
          <a:xfrm>
            <a:off x="838200" y="29902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Student Need </a:t>
            </a:r>
            <a:r>
              <a:rPr lang="en-US" sz="7200" b="1">
                <a:solidFill>
                  <a:prstClr val="black"/>
                </a:solidFill>
                <a:latin typeface="Freestyle Script" panose="030804020302050B0404" pitchFamily="66" charset="0"/>
              </a:rPr>
              <a:t>I</a:t>
            </a:r>
            <a:r>
              <a:rPr kumimoji="0" lang="en-US" sz="7200" b="1" i="0" u="none" strike="noStrike" kern="1200" cap="none" spc="0" normalizeH="0" baseline="0" noProof="0" err="1">
                <a:ln>
                  <a:noFill/>
                </a:ln>
                <a:solidFill>
                  <a:prstClr val="black"/>
                </a:solidFill>
                <a:effectLst/>
                <a:uLnTx/>
                <a:uFillTx/>
                <a:latin typeface="Freestyle Script" panose="030804020302050B0404" pitchFamily="66" charset="0"/>
                <a:ea typeface="+mj-ea"/>
                <a:cs typeface="+mj-cs"/>
              </a:rPr>
              <a:t>ndicators</a:t>
            </a:r>
            <a:r>
              <a:rPr kumimoji="0" lang="en-US" sz="72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 on the rise</a:t>
            </a:r>
          </a:p>
        </p:txBody>
      </p:sp>
      <p:pic>
        <p:nvPicPr>
          <p:cNvPr id="5" name="slide3" descr="State of the District_52_2660_4588472_846672">
            <a:extLst>
              <a:ext uri="{FF2B5EF4-FFF2-40B4-BE49-F238E27FC236}">
                <a16:creationId xmlns:a16="http://schemas.microsoft.com/office/drawing/2014/main" id="{777604FB-8433-5C64-AE40-DF5783CC4883}"/>
              </a:ext>
            </a:extLst>
          </p:cNvPr>
          <p:cNvPicPr>
            <a:picLocks noChangeAspect="1"/>
          </p:cNvPicPr>
          <p:nvPr/>
        </p:nvPicPr>
        <p:blipFill rotWithShape="1">
          <a:blip r:embed="rId3">
            <a:extLst>
              <a:ext uri="{28A0092B-C50C-407E-A947-70E740481C1C}">
                <a14:useLocalDpi xmlns:a14="http://schemas.microsoft.com/office/drawing/2010/main" val="0"/>
              </a:ext>
            </a:extLst>
          </a:blip>
          <a:srcRect l="4391" t="23048" r="8961" b="24571"/>
          <a:stretch/>
        </p:blipFill>
        <p:spPr>
          <a:xfrm>
            <a:off x="957263" y="1471801"/>
            <a:ext cx="9029700" cy="4466127"/>
          </a:xfrm>
          <a:prstGeom prst="rect">
            <a:avLst/>
          </a:prstGeom>
        </p:spPr>
      </p:pic>
      <p:sp>
        <p:nvSpPr>
          <p:cNvPr id="2" name="TextBox 1">
            <a:extLst>
              <a:ext uri="{FF2B5EF4-FFF2-40B4-BE49-F238E27FC236}">
                <a16:creationId xmlns:a16="http://schemas.microsoft.com/office/drawing/2014/main" id="{D3201268-222C-4341-BF66-D4CAD0DF0F78}"/>
              </a:ext>
            </a:extLst>
          </p:cNvPr>
          <p:cNvSpPr txBox="1"/>
          <p:nvPr/>
        </p:nvSpPr>
        <p:spPr>
          <a:xfrm>
            <a:off x="9024827" y="3243199"/>
            <a:ext cx="284407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FF0000"/>
                </a:solidFill>
                <a:latin typeface="Century Schoolbook" panose="02040604050505020304" pitchFamily="18" charset="0"/>
              </a:rPr>
              <a:t>O</a:t>
            </a:r>
            <a:r>
              <a:rPr kumimoji="0" lang="en-US" sz="3600" b="0" u="none" strike="noStrike" kern="1200" cap="none" spc="0" normalizeH="0" baseline="0" noProof="0" err="1">
                <a:ln>
                  <a:noFill/>
                </a:ln>
                <a:solidFill>
                  <a:srgbClr val="FF0000"/>
                </a:solidFill>
                <a:effectLst/>
                <a:uLnTx/>
                <a:uFillTx/>
                <a:latin typeface="Century Schoolbook" panose="02040604050505020304" pitchFamily="18" charset="0"/>
              </a:rPr>
              <a:t>ur</a:t>
            </a:r>
            <a:r>
              <a:rPr kumimoji="0" lang="en-US" sz="3600" b="0" u="none" strike="noStrike" kern="1200" cap="none" spc="0" normalizeH="0" baseline="0" noProof="0">
                <a:ln>
                  <a:noFill/>
                </a:ln>
                <a:solidFill>
                  <a:srgbClr val="FF0000"/>
                </a:solidFill>
                <a:effectLst/>
                <a:uLnTx/>
                <a:uFillTx/>
                <a:latin typeface="Century Schoolbook" panose="02040604050505020304" pitchFamily="18" charset="0"/>
              </a:rPr>
              <a:t> needs are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none" spc="0" normalizeH="0" baseline="0" noProof="0">
                <a:ln>
                  <a:noFill/>
                </a:ln>
                <a:solidFill>
                  <a:srgbClr val="FF0000"/>
                </a:solidFill>
                <a:effectLst/>
                <a:uLnTx/>
                <a:uFillTx/>
                <a:latin typeface="Century Schoolbook" panose="02040604050505020304" pitchFamily="18" charset="0"/>
              </a:rPr>
              <a:t>the rise</a:t>
            </a:r>
            <a:r>
              <a:rPr kumimoji="0" lang="en-US" sz="1800" b="0" u="none" strike="noStrike" kern="1200" cap="none" spc="0" normalizeH="0" baseline="0" noProof="0">
                <a:ln>
                  <a:noFill/>
                </a:ln>
                <a:solidFill>
                  <a:srgbClr val="FF0000"/>
                </a:solidFill>
                <a:effectLst/>
                <a:uLnTx/>
                <a:uFillTx/>
                <a:latin typeface="Century Schoolbook" panose="02040604050505020304" pitchFamily="18" charset="0"/>
              </a:rPr>
              <a:t>. </a:t>
            </a:r>
          </a:p>
        </p:txBody>
      </p:sp>
    </p:spTree>
    <p:extLst>
      <p:ext uri="{BB962C8B-B14F-4D97-AF65-F5344CB8AC3E}">
        <p14:creationId xmlns:p14="http://schemas.microsoft.com/office/powerpoint/2010/main" val="3869499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CF9C49-4188-4FDC-9363-C34A77CF8E29}"/>
              </a:ext>
            </a:extLst>
          </p:cNvPr>
          <p:cNvSpPr txBox="1">
            <a:spLocks/>
          </p:cNvSpPr>
          <p:nvPr/>
        </p:nvSpPr>
        <p:spPr>
          <a:xfrm>
            <a:off x="965200" y="-9207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Free and Reduced Lunch Percentage</a:t>
            </a:r>
          </a:p>
        </p:txBody>
      </p:sp>
      <p:sp>
        <p:nvSpPr>
          <p:cNvPr id="2" name="TextBox 1">
            <a:extLst>
              <a:ext uri="{FF2B5EF4-FFF2-40B4-BE49-F238E27FC236}">
                <a16:creationId xmlns:a16="http://schemas.microsoft.com/office/drawing/2014/main" id="{F8B99212-0C14-432B-8EC0-78DC5E0A254F}"/>
              </a:ext>
            </a:extLst>
          </p:cNvPr>
          <p:cNvSpPr txBox="1"/>
          <p:nvPr/>
        </p:nvSpPr>
        <p:spPr>
          <a:xfrm>
            <a:off x="4209393" y="2053550"/>
            <a:ext cx="1686910" cy="279747"/>
          </a:xfrm>
          <a:prstGeom prst="rect">
            <a:avLst/>
          </a:prstGeom>
          <a:solidFill>
            <a:schemeClr val="bg1"/>
          </a:solidFill>
        </p:spPr>
        <p:txBody>
          <a:bodyPr wrap="square" rtlCol="0">
            <a:spAutoFit/>
          </a:bodyPr>
          <a:lstStyle/>
          <a:p>
            <a:endParaRPr lang="en-US"/>
          </a:p>
        </p:txBody>
      </p:sp>
      <p:sp>
        <p:nvSpPr>
          <p:cNvPr id="3" name="TextBox 2">
            <a:extLst>
              <a:ext uri="{FF2B5EF4-FFF2-40B4-BE49-F238E27FC236}">
                <a16:creationId xmlns:a16="http://schemas.microsoft.com/office/drawing/2014/main" id="{D5F6851D-9A45-4A26-B375-A25A6B4A667C}"/>
              </a:ext>
            </a:extLst>
          </p:cNvPr>
          <p:cNvSpPr txBox="1"/>
          <p:nvPr/>
        </p:nvSpPr>
        <p:spPr>
          <a:xfrm>
            <a:off x="4589755" y="1624614"/>
            <a:ext cx="1091954" cy="204186"/>
          </a:xfrm>
          <a:prstGeom prst="rect">
            <a:avLst/>
          </a:prstGeom>
          <a:solidFill>
            <a:schemeClr val="bg1"/>
          </a:solidFill>
        </p:spPr>
        <p:txBody>
          <a:bodyPr wrap="square" rtlCol="0">
            <a:spAutoFit/>
          </a:bodyPr>
          <a:lstStyle/>
          <a:p>
            <a:endParaRPr lang="en-US"/>
          </a:p>
        </p:txBody>
      </p:sp>
      <p:pic>
        <p:nvPicPr>
          <p:cNvPr id="5" name="Picture 8">
            <a:extLst>
              <a:ext uri="{FF2B5EF4-FFF2-40B4-BE49-F238E27FC236}">
                <a16:creationId xmlns:a16="http://schemas.microsoft.com/office/drawing/2014/main" id="{0EE933E7-223A-489D-A3D7-68A7754C3847}"/>
              </a:ext>
            </a:extLst>
          </p:cNvPr>
          <p:cNvPicPr>
            <a:picLocks noChangeAspect="1"/>
          </p:cNvPicPr>
          <p:nvPr/>
        </p:nvPicPr>
        <p:blipFill>
          <a:blip r:embed="rId3"/>
          <a:stretch>
            <a:fillRect/>
          </a:stretch>
        </p:blipFill>
        <p:spPr>
          <a:xfrm>
            <a:off x="1735016" y="1033223"/>
            <a:ext cx="6266961" cy="285006"/>
          </a:xfrm>
          <a:prstGeom prst="rect">
            <a:avLst/>
          </a:prstGeom>
        </p:spPr>
      </p:pic>
      <p:pic>
        <p:nvPicPr>
          <p:cNvPr id="4" name="slide2" descr="Free and Reduced Enrollment">
            <a:extLst>
              <a:ext uri="{FF2B5EF4-FFF2-40B4-BE49-F238E27FC236}">
                <a16:creationId xmlns:a16="http://schemas.microsoft.com/office/drawing/2014/main" id="{0E6BF9EE-B6E5-FB5F-7B1B-0231D4DA6499}"/>
              </a:ext>
            </a:extLst>
          </p:cNvPr>
          <p:cNvPicPr>
            <a:picLocks noChangeAspect="1"/>
          </p:cNvPicPr>
          <p:nvPr/>
        </p:nvPicPr>
        <p:blipFill rotWithShape="1">
          <a:blip r:embed="rId4">
            <a:extLst>
              <a:ext uri="{28A0092B-C50C-407E-A947-70E740481C1C}">
                <a14:useLocalDpi xmlns:a14="http://schemas.microsoft.com/office/drawing/2010/main" val="0"/>
              </a:ext>
            </a:extLst>
          </a:blip>
          <a:srcRect t="11384"/>
          <a:stretch/>
        </p:blipFill>
        <p:spPr>
          <a:xfrm>
            <a:off x="1549277" y="1033223"/>
            <a:ext cx="7810589" cy="5181449"/>
          </a:xfrm>
          <a:prstGeom prst="rect">
            <a:avLst/>
          </a:prstGeom>
        </p:spPr>
      </p:pic>
      <p:sp>
        <p:nvSpPr>
          <p:cNvPr id="8" name="TextBox 7">
            <a:extLst>
              <a:ext uri="{FF2B5EF4-FFF2-40B4-BE49-F238E27FC236}">
                <a16:creationId xmlns:a16="http://schemas.microsoft.com/office/drawing/2014/main" id="{7592D3AC-4C09-4A08-8B39-8E988F795964}"/>
              </a:ext>
            </a:extLst>
          </p:cNvPr>
          <p:cNvSpPr txBox="1"/>
          <p:nvPr/>
        </p:nvSpPr>
        <p:spPr>
          <a:xfrm>
            <a:off x="8656501" y="3773977"/>
            <a:ext cx="3309754" cy="230832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Note: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The worldwide COVID-19 pandemic impacted FRPL applications, displayed as a slight dip </a:t>
            </a:r>
            <a:r>
              <a:rPr lang="en-US" sz="1600" i="1">
                <a:solidFill>
                  <a:prstClr val="black"/>
                </a:solidFill>
                <a:latin typeface="Century Schoolbook" panose="02040604050505020304" pitchFamily="18" charset="0"/>
              </a:rPr>
              <a:t>in 2020 </a:t>
            </a: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over prior year. We are continuing to struggle with consistency in this area. But we do know that the needs are significant. </a:t>
            </a:r>
          </a:p>
        </p:txBody>
      </p:sp>
      <p:sp>
        <p:nvSpPr>
          <p:cNvPr id="6" name="Rectangle 5">
            <a:extLst>
              <a:ext uri="{FF2B5EF4-FFF2-40B4-BE49-F238E27FC236}">
                <a16:creationId xmlns:a16="http://schemas.microsoft.com/office/drawing/2014/main" id="{62F95A45-C33B-1BA4-446E-4C85A474EDB2}"/>
              </a:ext>
            </a:extLst>
          </p:cNvPr>
          <p:cNvSpPr/>
          <p:nvPr/>
        </p:nvSpPr>
        <p:spPr>
          <a:xfrm>
            <a:off x="4100513" y="1033223"/>
            <a:ext cx="1085850" cy="200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945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3930"/>
            <a:ext cx="9144000" cy="2387600"/>
          </a:xfrm>
        </p:spPr>
        <p:txBody>
          <a:bodyPr>
            <a:normAutofit/>
          </a:bodyPr>
          <a:lstStyle/>
          <a:p>
            <a:r>
              <a:rPr lang="en-US" sz="11500" b="1">
                <a:latin typeface="Freestyle Script" panose="030804020302050B0404" pitchFamily="66" charset="0"/>
              </a:rPr>
              <a:t>About Our Programs</a:t>
            </a:r>
          </a:p>
        </p:txBody>
      </p:sp>
    </p:spTree>
    <p:extLst>
      <p:ext uri="{BB962C8B-B14F-4D97-AF65-F5344CB8AC3E}">
        <p14:creationId xmlns:p14="http://schemas.microsoft.com/office/powerpoint/2010/main" val="2621275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31" y="363415"/>
            <a:ext cx="10662139" cy="1092811"/>
          </a:xfrm>
        </p:spPr>
        <p:txBody>
          <a:bodyPr vert="horz" lIns="0" tIns="45720" rIns="0" bIns="0" rtlCol="0" anchor="b">
            <a:normAutofit/>
          </a:bodyPr>
          <a:lstStyle/>
          <a:p>
            <a:r>
              <a:rPr lang="en-US" sz="6600" b="1">
                <a:latin typeface="Freestyle Script" panose="030804020302050B0404" pitchFamily="66" charset="0"/>
              </a:rPr>
              <a:t>What Does Gates Chili Get From This Budget?</a:t>
            </a:r>
          </a:p>
        </p:txBody>
      </p:sp>
      <p:sp>
        <p:nvSpPr>
          <p:cNvPr id="3" name="Content Placeholder 2"/>
          <p:cNvSpPr>
            <a:spLocks noGrp="1"/>
          </p:cNvSpPr>
          <p:nvPr>
            <p:ph idx="1"/>
          </p:nvPr>
        </p:nvSpPr>
        <p:spPr>
          <a:xfrm>
            <a:off x="764931" y="1456226"/>
            <a:ext cx="7626715" cy="4944574"/>
          </a:xfrm>
        </p:spPr>
        <p:txBody>
          <a:bodyPr vert="horz" lIns="91440" tIns="45720" rIns="91440" bIns="45720" rtlCol="0" anchor="t">
            <a:normAutofit/>
          </a:bodyPr>
          <a:lstStyle/>
          <a:p>
            <a:pPr marL="0" indent="-64135">
              <a:buNone/>
            </a:pPr>
            <a:r>
              <a:rPr lang="en-US" b="1">
                <a:latin typeface="Century Schoolbook"/>
                <a:cs typeface="Calibri"/>
              </a:rPr>
              <a:t>This year’s budget currently includes:</a:t>
            </a:r>
          </a:p>
          <a:p>
            <a:pPr lvl="1" indent="-246380"/>
            <a:r>
              <a:rPr lang="en-US" sz="2000">
                <a:latin typeface="Century Schoolbook"/>
                <a:ea typeface="+mn-lt"/>
                <a:cs typeface="+mn-lt"/>
              </a:rPr>
              <a:t>Continued mental health and behavioral support</a:t>
            </a:r>
          </a:p>
          <a:p>
            <a:pPr lvl="1" indent="-246380"/>
            <a:r>
              <a:rPr lang="en-US" sz="2000">
                <a:latin typeface="Century Schoolbook"/>
                <a:cs typeface="Calibri"/>
              </a:rPr>
              <a:t>Academic Intervention Services – Literacy and Math</a:t>
            </a:r>
          </a:p>
          <a:p>
            <a:pPr lvl="1" indent="-246380"/>
            <a:r>
              <a:rPr lang="en-US" sz="2000">
                <a:latin typeface="Century Schoolbook"/>
                <a:cs typeface="Calibri"/>
              </a:rPr>
              <a:t>Advanced Placement (AP) and Dual Enrollment courses for GCHS students</a:t>
            </a:r>
          </a:p>
          <a:p>
            <a:pPr lvl="1" indent="-246380"/>
            <a:r>
              <a:rPr lang="en-US" sz="2000">
                <a:latin typeface="Century Schoolbook"/>
                <a:cs typeface="Calibri"/>
              </a:rPr>
              <a:t>Accelerated classes for GCMS students</a:t>
            </a:r>
          </a:p>
          <a:p>
            <a:pPr lvl="1" indent="-246380"/>
            <a:r>
              <a:rPr lang="en-US" sz="2000">
                <a:latin typeface="Century Schoolbook"/>
                <a:cs typeface="Calibri"/>
              </a:rPr>
              <a:t>Post-secondary opportunities as well as college awareness</a:t>
            </a:r>
            <a:endParaRPr lang="en-US" sz="2000">
              <a:latin typeface="Century Schoolbook" panose="02040604050505020304" pitchFamily="18" charset="0"/>
              <a:cs typeface="Calibri"/>
            </a:endParaRPr>
          </a:p>
          <a:p>
            <a:pPr lvl="1" indent="-246380"/>
            <a:r>
              <a:rPr lang="en-US" sz="2000">
                <a:latin typeface="Century Schoolbook"/>
                <a:cs typeface="Calibri"/>
              </a:rPr>
              <a:t>Continued Career and Technical Education programs</a:t>
            </a:r>
          </a:p>
          <a:p>
            <a:pPr lvl="1" indent="-246380"/>
            <a:r>
              <a:rPr lang="en-US" sz="2000">
                <a:latin typeface="Century Schoolbook"/>
                <a:cs typeface="Calibri"/>
              </a:rPr>
              <a:t>Continued use and maintenance of 1:1 digital devices</a:t>
            </a:r>
          </a:p>
          <a:p>
            <a:pPr lvl="1" indent="-246380"/>
            <a:r>
              <a:rPr lang="en-US" sz="2000">
                <a:latin typeface="Century Schoolbook"/>
                <a:cs typeface="Calibri"/>
              </a:rPr>
              <a:t>Maintenance and upkeep of state-of-the-art facilities available for community use</a:t>
            </a:r>
          </a:p>
          <a:p>
            <a:pPr lvl="1" indent="-246380"/>
            <a:r>
              <a:rPr lang="en-US" sz="2000">
                <a:latin typeface="Century Schoolbook"/>
                <a:cs typeface="Calibri"/>
              </a:rPr>
              <a:t>Robust professional learning for all staff</a:t>
            </a:r>
          </a:p>
          <a:p>
            <a:pPr marL="439420" lvl="1" indent="0">
              <a:buNone/>
            </a:pPr>
            <a:r>
              <a:rPr lang="en-US" sz="2200">
                <a:latin typeface="Century Schoolbook"/>
                <a:cs typeface="Calibri"/>
              </a:rPr>
              <a:t>				</a:t>
            </a:r>
            <a:r>
              <a:rPr lang="en-US" sz="2200" b="1" i="1">
                <a:latin typeface="Century Schoolbook"/>
                <a:cs typeface="Calibri"/>
              </a:rPr>
              <a:t>…and so much more!!</a:t>
            </a:r>
            <a:endParaRPr lang="en-US" sz="2200" b="1" i="1">
              <a:latin typeface="Century Schoolbook"/>
              <a:cs typeface="Calibri" pitchFamily="34" charset="0"/>
            </a:endParaRPr>
          </a:p>
        </p:txBody>
      </p:sp>
      <p:pic>
        <p:nvPicPr>
          <p:cNvPr id="4" name="Picture 3">
            <a:extLst>
              <a:ext uri="{FF2B5EF4-FFF2-40B4-BE49-F238E27FC236}">
                <a16:creationId xmlns:a16="http://schemas.microsoft.com/office/drawing/2014/main" id="{EA94AF55-4FE5-47A1-9FE5-93C308807B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1895" y="1456226"/>
            <a:ext cx="3296288" cy="2197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59763D6-31D9-EB0E-7EB9-35C435E8C7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81895" y="3855007"/>
            <a:ext cx="3296288" cy="2197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380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97622" y="355020"/>
            <a:ext cx="10566223" cy="1083494"/>
          </a:xfrm>
        </p:spPr>
        <p:txBody>
          <a:bodyPr vert="horz" lIns="0" tIns="45720" rIns="0" bIns="0" rtlCol="0" anchor="b">
            <a:noAutofit/>
          </a:bodyPr>
          <a:lstStyle/>
          <a:p>
            <a:r>
              <a:rPr lang="en-US" sz="6600" b="1">
                <a:latin typeface="Freestyle Script" panose="030804020302050B0404" pitchFamily="66" charset="0"/>
              </a:rPr>
              <a:t>Continued Support of Non-Mandated Programs</a:t>
            </a:r>
          </a:p>
        </p:txBody>
      </p:sp>
      <p:sp>
        <p:nvSpPr>
          <p:cNvPr id="5" name="Content Placeholder 4"/>
          <p:cNvSpPr>
            <a:spLocks noGrp="1"/>
          </p:cNvSpPr>
          <p:nvPr>
            <p:ph sz="half" idx="1"/>
          </p:nvPr>
        </p:nvSpPr>
        <p:spPr>
          <a:xfrm>
            <a:off x="1497623" y="1789963"/>
            <a:ext cx="7095658" cy="4109670"/>
          </a:xfrm>
        </p:spPr>
        <p:txBody>
          <a:bodyPr vert="horz" lIns="91440" tIns="45720" rIns="91440" bIns="45720" rtlCol="0" anchor="t">
            <a:normAutofit/>
          </a:bodyPr>
          <a:lstStyle/>
          <a:p>
            <a:pPr marL="0" indent="0">
              <a:buNone/>
            </a:pPr>
            <a:r>
              <a:rPr lang="en-US" b="0">
                <a:latin typeface="Century Schoolbook"/>
              </a:rPr>
              <a:t>Non-mandated programs may not be required; however, they are crucial in a child’s social and academic development and self-confidence.  </a:t>
            </a:r>
          </a:p>
          <a:p>
            <a:pPr lvl="1"/>
            <a:r>
              <a:rPr lang="en-US" b="0">
                <a:latin typeface="Century Schoolbook"/>
              </a:rPr>
              <a:t>Kindergarten</a:t>
            </a:r>
          </a:p>
          <a:p>
            <a:pPr lvl="1"/>
            <a:r>
              <a:rPr lang="en-US" b="0">
                <a:latin typeface="Century Schoolbook"/>
              </a:rPr>
              <a:t>K-12 art classes</a:t>
            </a:r>
          </a:p>
          <a:p>
            <a:pPr lvl="1"/>
            <a:r>
              <a:rPr lang="en-US" b="0">
                <a:latin typeface="Century Schoolbook"/>
              </a:rPr>
              <a:t>K-5 music program</a:t>
            </a:r>
          </a:p>
          <a:p>
            <a:pPr lvl="1"/>
            <a:r>
              <a:rPr lang="en-US" b="0">
                <a:latin typeface="Century Schoolbook"/>
                <a:cs typeface="Calibri"/>
              </a:rPr>
              <a:t>Librarians at the elementary level</a:t>
            </a:r>
          </a:p>
          <a:p>
            <a:pPr lvl="1"/>
            <a:r>
              <a:rPr lang="en-US" b="0">
                <a:latin typeface="Century Schoolbook"/>
                <a:cs typeface="Calibri"/>
              </a:rPr>
              <a:t>Maintains present class sizes</a:t>
            </a:r>
            <a:br>
              <a:rPr lang="en-US" b="0">
                <a:latin typeface="Century Schoolbook"/>
                <a:cs typeface="Calibri"/>
              </a:rPr>
            </a:br>
            <a:r>
              <a:rPr lang="en-US" b="0">
                <a:latin typeface="Century Schoolbook"/>
                <a:cs typeface="Calibri"/>
              </a:rPr>
              <a:t>and programs</a:t>
            </a:r>
            <a:endParaRPr lang="en-US" b="0">
              <a:latin typeface="Century Schoolbook" panose="02040604050505020304" pitchFamily="18" charset="0"/>
              <a:cs typeface="Calibri"/>
            </a:endParaRPr>
          </a:p>
          <a:p>
            <a:endParaRPr lang="en-US" b="0">
              <a:latin typeface="Century Schoolbook" panose="02040604050505020304" pitchFamily="18" charset="0"/>
              <a:ea typeface="+mn-lt"/>
              <a:cs typeface="+mn-lt"/>
            </a:endParaRPr>
          </a:p>
        </p:txBody>
      </p:sp>
      <p:pic>
        <p:nvPicPr>
          <p:cNvPr id="6" name="Picture 5">
            <a:extLst>
              <a:ext uri="{FF2B5EF4-FFF2-40B4-BE49-F238E27FC236}">
                <a16:creationId xmlns:a16="http://schemas.microsoft.com/office/drawing/2014/main" id="{A92999FC-94F6-4130-B26B-040B3BF3D5C9}"/>
              </a:ext>
            </a:extLst>
          </p:cNvPr>
          <p:cNvPicPr>
            <a:picLocks noChangeAspect="1"/>
          </p:cNvPicPr>
          <p:nvPr/>
        </p:nvPicPr>
        <p:blipFill>
          <a:blip r:embed="rId4">
            <a:extLst>
              <a:ext uri="{28A0092B-C50C-407E-A947-70E740481C1C}">
                <a14:useLocalDpi xmlns:a14="http://schemas.microsoft.com/office/drawing/2010/main" val="0"/>
              </a:ext>
            </a:extLst>
          </a:blip>
          <a:srcRect l="139" r="139"/>
          <a:stretch/>
        </p:blipFill>
        <p:spPr>
          <a:xfrm>
            <a:off x="8693512" y="1587132"/>
            <a:ext cx="3010220" cy="2257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AF4628D-B16A-4882-958E-DCCACBB70C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93511" y="4142035"/>
            <a:ext cx="3010221" cy="2257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7699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11924" y="577628"/>
            <a:ext cx="8229600" cy="988106"/>
          </a:xfrm>
        </p:spPr>
        <p:txBody>
          <a:bodyPr vert="horz" lIns="0" tIns="45720" rIns="0" bIns="0" rtlCol="0" anchor="b">
            <a:noAutofit/>
          </a:bodyPr>
          <a:lstStyle/>
          <a:p>
            <a:r>
              <a:rPr lang="en-US" sz="7200" b="1">
                <a:latin typeface="Freestyle Script" panose="030804020302050B0404" pitchFamily="66" charset="0"/>
              </a:rPr>
              <a:t>Non-Mandated ≠ Not Important</a:t>
            </a:r>
          </a:p>
        </p:txBody>
      </p:sp>
      <p:sp>
        <p:nvSpPr>
          <p:cNvPr id="5" name="Content Placeholder 4"/>
          <p:cNvSpPr>
            <a:spLocks noGrp="1"/>
          </p:cNvSpPr>
          <p:nvPr>
            <p:ph sz="half" idx="1"/>
          </p:nvPr>
        </p:nvSpPr>
        <p:spPr>
          <a:xfrm>
            <a:off x="1611924" y="1789827"/>
            <a:ext cx="6787797" cy="4351338"/>
          </a:xfrm>
        </p:spPr>
        <p:txBody>
          <a:bodyPr vert="horz" lIns="91440" tIns="45720" rIns="91440" bIns="45720" rtlCol="0" anchor="t">
            <a:normAutofit/>
          </a:bodyPr>
          <a:lstStyle/>
          <a:p>
            <a:r>
              <a:rPr lang="en-US" b="0">
                <a:latin typeface="Century Schoolbook"/>
              </a:rPr>
              <a:t>AP and college-credit courses </a:t>
            </a:r>
          </a:p>
          <a:p>
            <a:r>
              <a:rPr lang="en-US" b="0">
                <a:latin typeface="Century Schoolbook"/>
              </a:rPr>
              <a:t>College and Career Center</a:t>
            </a:r>
          </a:p>
          <a:p>
            <a:r>
              <a:rPr lang="en-US" b="0">
                <a:latin typeface="Century Schoolbook"/>
              </a:rPr>
              <a:t>Interscholastic athletics</a:t>
            </a:r>
          </a:p>
          <a:p>
            <a:r>
              <a:rPr lang="en-US" b="0">
                <a:latin typeface="Century Schoolbook"/>
              </a:rPr>
              <a:t>Extracurricular clubs at each school</a:t>
            </a:r>
          </a:p>
          <a:p>
            <a:r>
              <a:rPr lang="en-US" b="0">
                <a:latin typeface="Century Schoolbook"/>
              </a:rPr>
              <a:t>Instrumental lessons </a:t>
            </a:r>
            <a:endParaRPr lang="en-US" b="0">
              <a:latin typeface="Century Schoolbook"/>
              <a:cs typeface="Calibri"/>
            </a:endParaRPr>
          </a:p>
          <a:p>
            <a:r>
              <a:rPr lang="en-US" b="0">
                <a:latin typeface="Century Schoolbook"/>
              </a:rPr>
              <a:t>Performing ensembles</a:t>
            </a:r>
          </a:p>
          <a:p>
            <a:r>
              <a:rPr lang="en-US" b="0">
                <a:latin typeface="Century Schoolbook"/>
              </a:rPr>
              <a:t>School plays and musicals</a:t>
            </a:r>
          </a:p>
          <a:p>
            <a:pPr marL="0" indent="0">
              <a:buNone/>
            </a:pPr>
            <a:endParaRPr lang="en-US" b="0">
              <a:latin typeface="Century Schoolbook" panose="02040604050505020304" pitchFamily="18" charset="0"/>
              <a:cs typeface="Calibri"/>
            </a:endParaRPr>
          </a:p>
        </p:txBody>
      </p:sp>
      <p:pic>
        <p:nvPicPr>
          <p:cNvPr id="8" name="Picture 7">
            <a:extLst>
              <a:ext uri="{FF2B5EF4-FFF2-40B4-BE49-F238E27FC236}">
                <a16:creationId xmlns:a16="http://schemas.microsoft.com/office/drawing/2014/main" id="{1AF4628D-B16A-4882-958E-DCCACBB70C73}"/>
              </a:ext>
            </a:extLst>
          </p:cNvPr>
          <p:cNvPicPr>
            <a:picLocks noChangeAspect="1"/>
          </p:cNvPicPr>
          <p:nvPr/>
        </p:nvPicPr>
        <p:blipFill rotWithShape="1">
          <a:blip r:embed="rId4">
            <a:extLst>
              <a:ext uri="{28A0092B-C50C-407E-A947-70E740481C1C}">
                <a14:useLocalDpi xmlns:a14="http://schemas.microsoft.com/office/drawing/2010/main" val="0"/>
              </a:ext>
            </a:extLst>
          </a:blip>
          <a:srcRect l="15808" t="20403" r="15808" b="9189"/>
          <a:stretch/>
        </p:blipFill>
        <p:spPr>
          <a:xfrm>
            <a:off x="8650204" y="4093497"/>
            <a:ext cx="3032721" cy="2341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3BE4D4C5-FFFC-40A5-8F34-8753FCF64E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50204" y="1565735"/>
            <a:ext cx="3009647" cy="2257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661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15652"/>
            <a:ext cx="9144000" cy="2387600"/>
          </a:xfrm>
        </p:spPr>
        <p:txBody>
          <a:bodyPr>
            <a:normAutofit/>
          </a:bodyPr>
          <a:lstStyle/>
          <a:p>
            <a:r>
              <a:rPr lang="en-US" sz="11500" b="1">
                <a:latin typeface="Freestyle Script" panose="030804020302050B0404" pitchFamily="66" charset="0"/>
              </a:rPr>
              <a:t>Budgeting Process</a:t>
            </a:r>
          </a:p>
        </p:txBody>
      </p:sp>
    </p:spTree>
    <p:extLst>
      <p:ext uri="{BB962C8B-B14F-4D97-AF65-F5344CB8AC3E}">
        <p14:creationId xmlns:p14="http://schemas.microsoft.com/office/powerpoint/2010/main" val="369320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9CFF-0281-A6CC-C49F-1789387DD0F8}"/>
              </a:ext>
            </a:extLst>
          </p:cNvPr>
          <p:cNvSpPr>
            <a:spLocks noGrp="1"/>
          </p:cNvSpPr>
          <p:nvPr>
            <p:ph type="title"/>
          </p:nvPr>
        </p:nvSpPr>
        <p:spPr>
          <a:xfrm>
            <a:off x="1465384" y="365125"/>
            <a:ext cx="9888415" cy="1325563"/>
          </a:xfrm>
        </p:spPr>
        <p:txBody>
          <a:bodyPr/>
          <a:lstStyle/>
          <a:p>
            <a:r>
              <a:rPr lang="en-US"/>
              <a:t>Typical Budgeting Types</a:t>
            </a:r>
          </a:p>
        </p:txBody>
      </p:sp>
      <p:sp>
        <p:nvSpPr>
          <p:cNvPr id="3" name="Content Placeholder 2">
            <a:extLst>
              <a:ext uri="{FF2B5EF4-FFF2-40B4-BE49-F238E27FC236}">
                <a16:creationId xmlns:a16="http://schemas.microsoft.com/office/drawing/2014/main" id="{E5489CBE-948B-1BD1-6A98-D105B8326A46}"/>
              </a:ext>
            </a:extLst>
          </p:cNvPr>
          <p:cNvSpPr>
            <a:spLocks noGrp="1"/>
          </p:cNvSpPr>
          <p:nvPr>
            <p:ph idx="1"/>
          </p:nvPr>
        </p:nvSpPr>
        <p:spPr>
          <a:xfrm>
            <a:off x="3165231" y="1758157"/>
            <a:ext cx="8475784" cy="1468560"/>
          </a:xfrm>
        </p:spPr>
        <p:txBody>
          <a:bodyPr>
            <a:noAutofit/>
          </a:bodyPr>
          <a:lstStyle/>
          <a:p>
            <a:pPr marL="0" indent="0">
              <a:buNone/>
            </a:pPr>
            <a:r>
              <a:rPr lang="en-US" sz="2200"/>
              <a:t>Rollover: </a:t>
            </a:r>
            <a:r>
              <a:rPr lang="en-US" sz="2200" b="0"/>
              <a:t>Taking the current year’s budget and rolling it over, adding or reducing programs and services depending on need. This is the least time-consuming type of budget and typically adds percentages to categories.</a:t>
            </a:r>
          </a:p>
        </p:txBody>
      </p:sp>
      <p:grpSp>
        <p:nvGrpSpPr>
          <p:cNvPr id="13" name="Group 12">
            <a:extLst>
              <a:ext uri="{FF2B5EF4-FFF2-40B4-BE49-F238E27FC236}">
                <a16:creationId xmlns:a16="http://schemas.microsoft.com/office/drawing/2014/main" id="{4201424C-EB8D-2A99-6F4D-B46F655503E8}"/>
              </a:ext>
            </a:extLst>
          </p:cNvPr>
          <p:cNvGrpSpPr/>
          <p:nvPr/>
        </p:nvGrpSpPr>
        <p:grpSpPr>
          <a:xfrm>
            <a:off x="1699848" y="5179037"/>
            <a:ext cx="9941166" cy="1221764"/>
            <a:chOff x="1699848" y="5179037"/>
            <a:chExt cx="9941166" cy="1221764"/>
          </a:xfrm>
        </p:grpSpPr>
        <p:sp>
          <p:nvSpPr>
            <p:cNvPr id="5" name="Content Placeholder 2">
              <a:extLst>
                <a:ext uri="{FF2B5EF4-FFF2-40B4-BE49-F238E27FC236}">
                  <a16:creationId xmlns:a16="http://schemas.microsoft.com/office/drawing/2014/main" id="{06DB1B27-BE93-210B-7F97-8757F66B8761}"/>
                </a:ext>
              </a:extLst>
            </p:cNvPr>
            <p:cNvSpPr txBox="1">
              <a:spLocks/>
            </p:cNvSpPr>
            <p:nvPr/>
          </p:nvSpPr>
          <p:spPr>
            <a:xfrm>
              <a:off x="3165230" y="5273816"/>
              <a:ext cx="8475784" cy="85113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Schoolbook"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Modified Zero-Based: </a:t>
              </a:r>
              <a:r>
                <a:rPr lang="en-US" sz="2200" b="0"/>
                <a:t>Starting from nothing and building the budget from the bottom up addressing student and staff needs.</a:t>
              </a:r>
            </a:p>
          </p:txBody>
        </p:sp>
        <p:pic>
          <p:nvPicPr>
            <p:cNvPr id="7" name="Picture 6" descr="Icon&#10;&#10;Description automatically generated">
              <a:extLst>
                <a:ext uri="{FF2B5EF4-FFF2-40B4-BE49-F238E27FC236}">
                  <a16:creationId xmlns:a16="http://schemas.microsoft.com/office/drawing/2014/main" id="{CE9D6AD7-FCBE-2E7D-9939-67DC709C4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48" y="5179037"/>
              <a:ext cx="1221764" cy="1221764"/>
            </a:xfrm>
            <a:prstGeom prst="rect">
              <a:avLst/>
            </a:prstGeom>
          </p:spPr>
        </p:pic>
      </p:grpSp>
      <p:pic>
        <p:nvPicPr>
          <p:cNvPr id="9" name="Picture 8" descr="Icon&#10;&#10;Description automatically generated">
            <a:extLst>
              <a:ext uri="{FF2B5EF4-FFF2-40B4-BE49-F238E27FC236}">
                <a16:creationId xmlns:a16="http://schemas.microsoft.com/office/drawing/2014/main" id="{5BBC03D6-4CCB-5DC6-D9EC-527346752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849" y="1881555"/>
            <a:ext cx="1221764" cy="1221764"/>
          </a:xfrm>
          <a:prstGeom prst="rect">
            <a:avLst/>
          </a:prstGeom>
        </p:spPr>
      </p:pic>
      <p:grpSp>
        <p:nvGrpSpPr>
          <p:cNvPr id="12" name="Group 11">
            <a:extLst>
              <a:ext uri="{FF2B5EF4-FFF2-40B4-BE49-F238E27FC236}">
                <a16:creationId xmlns:a16="http://schemas.microsoft.com/office/drawing/2014/main" id="{5D9A4A25-26B4-E116-486E-737C38FEE67B}"/>
              </a:ext>
            </a:extLst>
          </p:cNvPr>
          <p:cNvGrpSpPr/>
          <p:nvPr/>
        </p:nvGrpSpPr>
        <p:grpSpPr>
          <a:xfrm>
            <a:off x="1699848" y="3523391"/>
            <a:ext cx="9941166" cy="1235573"/>
            <a:chOff x="1699848" y="3623567"/>
            <a:chExt cx="9941166" cy="1235573"/>
          </a:xfrm>
        </p:grpSpPr>
        <p:sp>
          <p:nvSpPr>
            <p:cNvPr id="4" name="Content Placeholder 2">
              <a:extLst>
                <a:ext uri="{FF2B5EF4-FFF2-40B4-BE49-F238E27FC236}">
                  <a16:creationId xmlns:a16="http://schemas.microsoft.com/office/drawing/2014/main" id="{72E7E04D-7B97-23FA-77B9-799364D90E1C}"/>
                </a:ext>
              </a:extLst>
            </p:cNvPr>
            <p:cNvSpPr txBox="1">
              <a:spLocks/>
            </p:cNvSpPr>
            <p:nvPr/>
          </p:nvSpPr>
          <p:spPr>
            <a:xfrm>
              <a:off x="3165230" y="3623567"/>
              <a:ext cx="8475784" cy="123557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Schoolbook"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Per Pupil Allocation: </a:t>
              </a:r>
              <a:r>
                <a:rPr lang="en-US" sz="2200" b="0"/>
                <a:t>Allocating based on how many students reside in the building on a certain date. Usually, high/middle schools allocated more per student than elementary level. </a:t>
              </a:r>
            </a:p>
          </p:txBody>
        </p:sp>
        <p:pic>
          <p:nvPicPr>
            <p:cNvPr id="11" name="Picture 10" descr="Icon&#10;&#10;Description automatically generated">
              <a:extLst>
                <a:ext uri="{FF2B5EF4-FFF2-40B4-BE49-F238E27FC236}">
                  <a16:creationId xmlns:a16="http://schemas.microsoft.com/office/drawing/2014/main" id="{67C29C03-7527-5C0F-AE09-9CE0EA6CC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9848" y="3623567"/>
              <a:ext cx="1221764" cy="1221764"/>
            </a:xfrm>
            <a:prstGeom prst="rect">
              <a:avLst/>
            </a:prstGeom>
          </p:spPr>
        </p:pic>
      </p:grpSp>
    </p:spTree>
    <p:extLst>
      <p:ext uri="{BB962C8B-B14F-4D97-AF65-F5344CB8AC3E}">
        <p14:creationId xmlns:p14="http://schemas.microsoft.com/office/powerpoint/2010/main" val="321250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C4A24D-7481-486A-CB4E-13287B009F90}"/>
              </a:ext>
            </a:extLst>
          </p:cNvPr>
          <p:cNvPicPr>
            <a:picLocks noChangeAspect="1"/>
          </p:cNvPicPr>
          <p:nvPr/>
        </p:nvPicPr>
        <p:blipFill rotWithShape="1">
          <a:blip r:embed="rId4">
            <a:extLst>
              <a:ext uri="{28A0092B-C50C-407E-A947-70E740481C1C}">
                <a14:useLocalDpi xmlns:a14="http://schemas.microsoft.com/office/drawing/2010/main" val="0"/>
              </a:ext>
            </a:extLst>
          </a:blip>
          <a:srcRect l="10503" t="14332" r="2281" b="42060"/>
          <a:stretch/>
        </p:blipFill>
        <p:spPr>
          <a:xfrm>
            <a:off x="8646287" y="2506890"/>
            <a:ext cx="2827255" cy="188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676400" y="360001"/>
            <a:ext cx="6455229" cy="1325563"/>
          </a:xfrm>
        </p:spPr>
        <p:txBody>
          <a:bodyPr>
            <a:normAutofit/>
          </a:bodyPr>
          <a:lstStyle/>
          <a:p>
            <a:r>
              <a:rPr lang="en-US" sz="8000" b="1">
                <a:latin typeface="Freestyle Script" panose="030804020302050B0404" pitchFamily="66" charset="0"/>
              </a:rPr>
              <a:t>Welcome Ambassadors!</a:t>
            </a:r>
          </a:p>
        </p:txBody>
      </p:sp>
      <p:sp>
        <p:nvSpPr>
          <p:cNvPr id="3" name="Content Placeholder 2"/>
          <p:cNvSpPr>
            <a:spLocks noGrp="1"/>
          </p:cNvSpPr>
          <p:nvPr>
            <p:ph idx="1"/>
          </p:nvPr>
        </p:nvSpPr>
        <p:spPr>
          <a:xfrm>
            <a:off x="1676400" y="1685564"/>
            <a:ext cx="6629400" cy="4615617"/>
          </a:xfrm>
        </p:spPr>
        <p:txBody>
          <a:bodyPr vert="horz" lIns="91440" tIns="45720" rIns="91440" bIns="45720" rtlCol="0" anchor="t">
            <a:noAutofit/>
          </a:bodyPr>
          <a:lstStyle/>
          <a:p>
            <a:pPr marL="0" indent="0">
              <a:buNone/>
            </a:pPr>
            <a:r>
              <a:rPr lang="en-US" sz="2300" b="1">
                <a:latin typeface="Century Schoolbook"/>
                <a:cs typeface="Calibri"/>
              </a:rPr>
              <a:t>These meetings are intended to share information about the district’s finances</a:t>
            </a:r>
          </a:p>
          <a:p>
            <a:r>
              <a:rPr lang="en-US" sz="2300" b="0">
                <a:latin typeface="Century Schoolbook"/>
                <a:cs typeface="Calibri"/>
              </a:rPr>
              <a:t>Please ask questions any time that one arises</a:t>
            </a:r>
          </a:p>
          <a:p>
            <a:r>
              <a:rPr lang="en-US" sz="2300" b="0">
                <a:latin typeface="Century Schoolbook"/>
                <a:cs typeface="Calibri"/>
              </a:rPr>
              <a:t>Allow others to talk without interruption</a:t>
            </a:r>
          </a:p>
          <a:p>
            <a:r>
              <a:rPr lang="en-US" sz="2300" b="0">
                <a:latin typeface="Century Schoolbook"/>
                <a:cs typeface="Calibri"/>
              </a:rPr>
              <a:t>Be respectful</a:t>
            </a:r>
          </a:p>
          <a:p>
            <a:r>
              <a:rPr lang="en-US" sz="2300" b="0">
                <a:latin typeface="Century Schoolbook"/>
                <a:cs typeface="Calibri"/>
              </a:rPr>
              <a:t>Share your recommendations with the board</a:t>
            </a:r>
          </a:p>
          <a:p>
            <a:r>
              <a:rPr lang="en-US" sz="2300" b="0">
                <a:latin typeface="Century Schoolbook"/>
                <a:cs typeface="Calibri"/>
              </a:rPr>
              <a:t>Ultimately, all decisions are made by the Board of Education</a:t>
            </a:r>
          </a:p>
        </p:txBody>
      </p:sp>
      <p:pic>
        <p:nvPicPr>
          <p:cNvPr id="10" name="Picture 9">
            <a:extLst>
              <a:ext uri="{FF2B5EF4-FFF2-40B4-BE49-F238E27FC236}">
                <a16:creationId xmlns:a16="http://schemas.microsoft.com/office/drawing/2014/main" id="{E248FD32-6E91-4492-2C1A-C41F503C84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46287" y="4613163"/>
            <a:ext cx="2827255" cy="1884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C2D34F6-6F7B-BA31-C535-A3679FF26D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46288" y="400943"/>
            <a:ext cx="2827255" cy="188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230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706F069-EDBB-BFC4-DAB4-83A5210DADD7}"/>
              </a:ext>
            </a:extLst>
          </p:cNvPr>
          <p:cNvSpPr/>
          <p:nvPr/>
        </p:nvSpPr>
        <p:spPr>
          <a:xfrm>
            <a:off x="6549737" y="1825625"/>
            <a:ext cx="4804063" cy="564284"/>
          </a:xfrm>
          <a:prstGeom prst="roundRect">
            <a:avLst/>
          </a:prstGeom>
          <a:solidFill>
            <a:srgbClr val="002D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2">
            <a:extLst>
              <a:ext uri="{FF2B5EF4-FFF2-40B4-BE49-F238E27FC236}">
                <a16:creationId xmlns:a16="http://schemas.microsoft.com/office/drawing/2014/main" id="{C8C2F1F8-2D9C-6A65-6BBF-029A62780F45}"/>
              </a:ext>
            </a:extLst>
          </p:cNvPr>
          <p:cNvSpPr>
            <a:spLocks noGrp="1" noChangeArrowheads="1"/>
          </p:cNvSpPr>
          <p:nvPr>
            <p:ph type="title"/>
          </p:nvPr>
        </p:nvSpPr>
        <p:spPr>
          <a:xfrm>
            <a:off x="311727" y="365125"/>
            <a:ext cx="11042073" cy="1325563"/>
          </a:xfrm>
        </p:spPr>
        <p:txBody>
          <a:bodyPr>
            <a:normAutofit/>
          </a:bodyPr>
          <a:lstStyle/>
          <a:p>
            <a:pPr algn="ctr"/>
            <a:r>
              <a:rPr lang="en-US" sz="8000" b="1">
                <a:latin typeface="Freestyle Script"/>
              </a:rPr>
              <a:t>Predicting Expenditures </a:t>
            </a:r>
            <a:endParaRPr lang="en-US"/>
          </a:p>
        </p:txBody>
      </p:sp>
      <p:sp>
        <p:nvSpPr>
          <p:cNvPr id="6" name="Content Placeholder 5">
            <a:extLst>
              <a:ext uri="{FF2B5EF4-FFF2-40B4-BE49-F238E27FC236}">
                <a16:creationId xmlns:a16="http://schemas.microsoft.com/office/drawing/2014/main" id="{952CEDB8-2069-6E81-89E6-9CDF890FD3E1}"/>
              </a:ext>
            </a:extLst>
          </p:cNvPr>
          <p:cNvSpPr>
            <a:spLocks noGrp="1"/>
          </p:cNvSpPr>
          <p:nvPr>
            <p:ph sz="half" idx="2"/>
          </p:nvPr>
        </p:nvSpPr>
        <p:spPr>
          <a:xfrm>
            <a:off x="6706588" y="1943098"/>
            <a:ext cx="4647212" cy="2737759"/>
          </a:xfrm>
        </p:spPr>
        <p:txBody>
          <a:bodyPr>
            <a:normAutofit/>
          </a:bodyPr>
          <a:lstStyle/>
          <a:p>
            <a:pPr marL="0" indent="0">
              <a:buNone/>
            </a:pPr>
            <a:r>
              <a:rPr lang="en-US" sz="2400" b="1" i="1">
                <a:solidFill>
                  <a:schemeClr val="bg1"/>
                </a:solidFill>
                <a:latin typeface="Century Schoolbook"/>
                <a:cs typeface="Calibri"/>
              </a:rPr>
              <a:t>Staff Determination</a:t>
            </a:r>
            <a:endParaRPr lang="en-US" sz="2400" b="1" i="1">
              <a:solidFill>
                <a:schemeClr val="bg1"/>
              </a:solidFill>
            </a:endParaRPr>
          </a:p>
          <a:p>
            <a:r>
              <a:rPr lang="en-US" sz="2400" b="0">
                <a:cs typeface="Calibri"/>
              </a:rPr>
              <a:t>Student enrollment</a:t>
            </a:r>
          </a:p>
          <a:p>
            <a:r>
              <a:rPr lang="en-US" sz="2400" b="0">
                <a:cs typeface="Calibri"/>
              </a:rPr>
              <a:t>Student needs</a:t>
            </a:r>
          </a:p>
          <a:p>
            <a:r>
              <a:rPr lang="en-US" sz="2400" b="0">
                <a:cs typeface="Calibri"/>
              </a:rPr>
              <a:t>Student programs</a:t>
            </a:r>
          </a:p>
          <a:p>
            <a:r>
              <a:rPr lang="en-US" sz="2400" b="0">
                <a:cs typeface="Calibri"/>
              </a:rPr>
              <a:t>Contract negotiations</a:t>
            </a:r>
          </a:p>
          <a:p>
            <a:endParaRPr lang="en-US"/>
          </a:p>
        </p:txBody>
      </p:sp>
      <p:sp>
        <p:nvSpPr>
          <p:cNvPr id="9" name="Rectangle: Rounded Corners 8">
            <a:extLst>
              <a:ext uri="{FF2B5EF4-FFF2-40B4-BE49-F238E27FC236}">
                <a16:creationId xmlns:a16="http://schemas.microsoft.com/office/drawing/2014/main" id="{111583B3-F189-ECA7-C749-57CC79C32530}"/>
              </a:ext>
            </a:extLst>
          </p:cNvPr>
          <p:cNvSpPr/>
          <p:nvPr/>
        </p:nvSpPr>
        <p:spPr>
          <a:xfrm>
            <a:off x="838200" y="1825625"/>
            <a:ext cx="5237020" cy="564284"/>
          </a:xfrm>
          <a:prstGeom prst="roundRect">
            <a:avLst/>
          </a:prstGeom>
          <a:solidFill>
            <a:srgbClr val="002D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Content Placeholder 7">
            <a:extLst>
              <a:ext uri="{FF2B5EF4-FFF2-40B4-BE49-F238E27FC236}">
                <a16:creationId xmlns:a16="http://schemas.microsoft.com/office/drawing/2014/main" id="{7A6BE1D2-F7E8-8270-ABC8-920C869FDCD9}"/>
              </a:ext>
            </a:extLst>
          </p:cNvPr>
          <p:cNvSpPr>
            <a:spLocks noGrp="1"/>
          </p:cNvSpPr>
          <p:nvPr>
            <p:ph sz="half" idx="1"/>
          </p:nvPr>
        </p:nvSpPr>
        <p:spPr>
          <a:xfrm>
            <a:off x="1035379" y="1943098"/>
            <a:ext cx="4795404" cy="4457700"/>
          </a:xfrm>
        </p:spPr>
        <p:txBody>
          <a:bodyPr>
            <a:normAutofit/>
          </a:bodyPr>
          <a:lstStyle/>
          <a:p>
            <a:pPr marL="0" indent="0">
              <a:buNone/>
            </a:pPr>
            <a:r>
              <a:rPr lang="en-US" sz="2400" b="1" i="1">
                <a:solidFill>
                  <a:schemeClr val="bg1"/>
                </a:solidFill>
                <a:latin typeface="Century Schoolbook"/>
                <a:cs typeface="Calibri"/>
              </a:rPr>
              <a:t>Non-staff Expense Drivers</a:t>
            </a:r>
            <a:endParaRPr lang="en-US" sz="2000">
              <a:latin typeface="Century Schoolbook"/>
              <a:cs typeface="Calibri"/>
            </a:endParaRPr>
          </a:p>
          <a:p>
            <a:pPr marL="285750" indent="-285750">
              <a:buFont typeface="Arial" panose="020B0604020202020204" pitchFamily="34" charset="0"/>
              <a:buChar char="•"/>
            </a:pPr>
            <a:r>
              <a:rPr lang="en-US" sz="2400">
                <a:latin typeface="Century Schoolbook"/>
                <a:cs typeface="Calibri"/>
              </a:rPr>
              <a:t>Employee benefits</a:t>
            </a:r>
          </a:p>
          <a:p>
            <a:pPr marL="1200150" lvl="2" indent="-285750"/>
            <a:r>
              <a:rPr lang="en-US">
                <a:latin typeface="Century Schoolbook"/>
                <a:cs typeface="Calibri"/>
              </a:rPr>
              <a:t>Health insurance</a:t>
            </a:r>
          </a:p>
          <a:p>
            <a:pPr marL="1200150" lvl="2" indent="-285750"/>
            <a:r>
              <a:rPr lang="en-US">
                <a:latin typeface="Century Schoolbook"/>
                <a:cs typeface="Calibri"/>
              </a:rPr>
              <a:t>NYS pension plans</a:t>
            </a:r>
          </a:p>
          <a:p>
            <a:pPr marL="285750" indent="-285750">
              <a:buFont typeface="Arial" panose="020B0604020202020204" pitchFamily="34" charset="0"/>
              <a:buChar char="•"/>
            </a:pPr>
            <a:r>
              <a:rPr lang="en-US" sz="2400">
                <a:latin typeface="Century Schoolbook"/>
                <a:cs typeface="Calibri"/>
              </a:rPr>
              <a:t>Utilities</a:t>
            </a:r>
          </a:p>
          <a:p>
            <a:pPr marL="1200150" lvl="2" indent="-285750"/>
            <a:r>
              <a:rPr lang="en-US">
                <a:latin typeface="Century Schoolbook"/>
                <a:cs typeface="Calibri"/>
              </a:rPr>
              <a:t>Electric</a:t>
            </a:r>
          </a:p>
          <a:p>
            <a:pPr marL="1200150" lvl="2" indent="-285750"/>
            <a:r>
              <a:rPr lang="en-US">
                <a:latin typeface="Century Schoolbook"/>
                <a:cs typeface="Calibri"/>
              </a:rPr>
              <a:t>Fuel</a:t>
            </a:r>
          </a:p>
          <a:p>
            <a:pPr marL="1200150" lvl="2" indent="-285750"/>
            <a:r>
              <a:rPr lang="en-US">
                <a:latin typeface="Century Schoolbook"/>
                <a:cs typeface="Calibri"/>
              </a:rPr>
              <a:t>Parts </a:t>
            </a:r>
          </a:p>
          <a:p>
            <a:pPr marL="285750" indent="-285750">
              <a:buFont typeface="Arial" panose="020B0604020202020204" pitchFamily="34" charset="0"/>
              <a:buChar char="•"/>
            </a:pPr>
            <a:r>
              <a:rPr lang="en-US" sz="2400">
                <a:latin typeface="Century Schoolbook"/>
                <a:cs typeface="Calibri"/>
              </a:rPr>
              <a:t>Debt Service</a:t>
            </a:r>
          </a:p>
          <a:p>
            <a:pPr marL="1200150" lvl="2" indent="-285750"/>
            <a:r>
              <a:rPr lang="en-US">
                <a:latin typeface="Century Schoolbook"/>
                <a:cs typeface="Calibri"/>
              </a:rPr>
              <a:t>Principal </a:t>
            </a:r>
          </a:p>
          <a:p>
            <a:pPr marL="1200150" lvl="2" indent="-285750"/>
            <a:r>
              <a:rPr lang="en-US">
                <a:latin typeface="Century Schoolbook"/>
                <a:cs typeface="Calibri"/>
              </a:rPr>
              <a:t>Interest</a:t>
            </a:r>
            <a:endParaRPr lang="en-US"/>
          </a:p>
          <a:p>
            <a:endParaRPr lang="en-US"/>
          </a:p>
        </p:txBody>
      </p:sp>
    </p:spTree>
    <p:extLst>
      <p:ext uri="{BB962C8B-B14F-4D97-AF65-F5344CB8AC3E}">
        <p14:creationId xmlns:p14="http://schemas.microsoft.com/office/powerpoint/2010/main" val="668261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C17969BB-AB03-995A-45C9-4722C8B6D0AD}"/>
              </a:ext>
            </a:extLst>
          </p:cNvPr>
          <p:cNvPicPr>
            <a:picLocks noChangeAspect="1"/>
          </p:cNvPicPr>
          <p:nvPr/>
        </p:nvPicPr>
        <p:blipFill rotWithShape="1">
          <a:blip r:embed="rId4">
            <a:alphaModFix amt="43000"/>
            <a:extLst>
              <a:ext uri="{28A0092B-C50C-407E-A947-70E740481C1C}">
                <a14:useLocalDpi xmlns:a14="http://schemas.microsoft.com/office/drawing/2010/main" val="0"/>
              </a:ext>
            </a:extLst>
          </a:blip>
          <a:srcRect t="5737" b="61705"/>
          <a:stretch/>
        </p:blipFill>
        <p:spPr>
          <a:xfrm rot="20665235">
            <a:off x="790635" y="2266347"/>
            <a:ext cx="7970167" cy="2594938"/>
          </a:xfrm>
          <a:prstGeom prst="rect">
            <a:avLst/>
          </a:prstGeom>
          <a:noFill/>
        </p:spPr>
      </p:pic>
      <p:sp>
        <p:nvSpPr>
          <p:cNvPr id="2" name="Title 1"/>
          <p:cNvSpPr>
            <a:spLocks noGrp="1"/>
          </p:cNvSpPr>
          <p:nvPr>
            <p:ph type="title"/>
          </p:nvPr>
        </p:nvSpPr>
        <p:spPr>
          <a:xfrm>
            <a:off x="1424354" y="318233"/>
            <a:ext cx="10515600" cy="1325563"/>
          </a:xfrm>
        </p:spPr>
        <p:txBody>
          <a:bodyPr>
            <a:normAutofit/>
          </a:bodyPr>
          <a:lstStyle/>
          <a:p>
            <a:r>
              <a:rPr lang="en-US" sz="8000" b="1" u="sng">
                <a:latin typeface="Freestyle Script" panose="030804020302050B0404" pitchFamily="66" charset="0"/>
              </a:rPr>
              <a:t>Preliminary</a:t>
            </a:r>
            <a:r>
              <a:rPr lang="en-US" sz="8000" b="1">
                <a:latin typeface="Freestyle Script" panose="030804020302050B0404" pitchFamily="66" charset="0"/>
              </a:rPr>
              <a:t> Budget </a:t>
            </a:r>
          </a:p>
        </p:txBody>
      </p:sp>
      <p:sp>
        <p:nvSpPr>
          <p:cNvPr id="3" name="Content Placeholder 2"/>
          <p:cNvSpPr>
            <a:spLocks noGrp="1"/>
          </p:cNvSpPr>
          <p:nvPr>
            <p:ph idx="1"/>
          </p:nvPr>
        </p:nvSpPr>
        <p:spPr>
          <a:xfrm>
            <a:off x="1327858" y="1765346"/>
            <a:ext cx="6076786" cy="5045762"/>
          </a:xfrm>
        </p:spPr>
        <p:txBody>
          <a:bodyPr vert="horz" lIns="91440" tIns="45720" rIns="91440" bIns="45720" rtlCol="0" anchor="t">
            <a:normAutofit fontScale="70000" lnSpcReduction="20000"/>
          </a:bodyPr>
          <a:lstStyle/>
          <a:p>
            <a:pPr marL="0" indent="0" algn="ctr">
              <a:buNone/>
            </a:pPr>
            <a:r>
              <a:rPr lang="en-US" sz="3500" b="1">
                <a:latin typeface="Century Schoolbook"/>
                <a:cs typeface="Calibri"/>
              </a:rPr>
              <a:t>$ 133,061,110</a:t>
            </a:r>
            <a:endParaRPr lang="en-US" sz="3500" b="1">
              <a:latin typeface="Century Schoolbook" panose="02040604050505020304" pitchFamily="18" charset="0"/>
              <a:cs typeface="Calibri"/>
            </a:endParaRPr>
          </a:p>
          <a:p>
            <a:pPr marL="0" indent="0" algn="ctr">
              <a:buNone/>
            </a:pPr>
            <a:endParaRPr lang="en-US" sz="1000" b="1">
              <a:latin typeface="Century Schoolbook" panose="02040604050505020304" pitchFamily="18" charset="0"/>
              <a:cs typeface="Calibri"/>
            </a:endParaRPr>
          </a:p>
          <a:p>
            <a:pPr>
              <a:lnSpc>
                <a:spcPct val="110000"/>
              </a:lnSpc>
            </a:pPr>
            <a:r>
              <a:rPr lang="en-US" sz="2400">
                <a:latin typeface="Century Schoolbook"/>
              </a:rPr>
              <a:t>3.5% increase from 2023-24</a:t>
            </a:r>
            <a:endParaRPr lang="en-US">
              <a:latin typeface="Calibri" panose="020F0502020204030204"/>
              <a:cs typeface="Calibri" panose="020F0502020204030204"/>
            </a:endParaRPr>
          </a:p>
          <a:p>
            <a:pPr>
              <a:lnSpc>
                <a:spcPct val="110000"/>
              </a:lnSpc>
            </a:pPr>
            <a:r>
              <a:rPr lang="en-US" sz="2400">
                <a:latin typeface="Century Schoolbook"/>
                <a:cs typeface="Calibri"/>
              </a:rPr>
              <a:t>Medical, Vision, and Dental Benefits</a:t>
            </a:r>
            <a:endParaRPr lang="en-US" sz="2100">
              <a:latin typeface="Calibri" panose="020F0502020204030204"/>
              <a:cs typeface="Calibri"/>
            </a:endParaRPr>
          </a:p>
          <a:p>
            <a:pPr lvl="1">
              <a:lnSpc>
                <a:spcPct val="110000"/>
              </a:lnSpc>
            </a:pPr>
            <a:r>
              <a:rPr lang="en-US" sz="2000">
                <a:latin typeface="Century Schoolbook"/>
                <a:cs typeface="Calibri"/>
              </a:rPr>
              <a:t>1.2% increase over last year </a:t>
            </a:r>
          </a:p>
          <a:p>
            <a:pPr lvl="1">
              <a:lnSpc>
                <a:spcPct val="110000"/>
              </a:lnSpc>
            </a:pPr>
            <a:r>
              <a:rPr lang="en-US" sz="2000">
                <a:latin typeface="Century Schoolbook"/>
              </a:rPr>
              <a:t> increase of $269,198 </a:t>
            </a:r>
          </a:p>
          <a:p>
            <a:pPr lvl="1">
              <a:lnSpc>
                <a:spcPct val="110000"/>
              </a:lnSpc>
            </a:pPr>
            <a:r>
              <a:rPr lang="en-US" sz="2000">
                <a:cs typeface="Calibri" panose="020F0502020204030204"/>
              </a:rPr>
              <a:t>Lower due to switch in Medicare Advantage carrier to Aetna.</a:t>
            </a:r>
          </a:p>
          <a:p>
            <a:pPr>
              <a:lnSpc>
                <a:spcPct val="100000"/>
              </a:lnSpc>
              <a:defRPr/>
            </a:pPr>
            <a:r>
              <a:rPr lang="en-US" sz="2400">
                <a:latin typeface="Century Schoolbook"/>
                <a:cs typeface="Calibri"/>
              </a:rPr>
              <a:t>Transportation</a:t>
            </a:r>
          </a:p>
          <a:p>
            <a:pPr lvl="1">
              <a:lnSpc>
                <a:spcPct val="100000"/>
              </a:lnSpc>
              <a:defRPr/>
            </a:pPr>
            <a:r>
              <a:rPr lang="en-US" sz="2000">
                <a:latin typeface="Century Schoolbook"/>
                <a:cs typeface="Calibri"/>
              </a:rPr>
              <a:t>3.25% increase over last year</a:t>
            </a:r>
          </a:p>
          <a:p>
            <a:pPr lvl="1">
              <a:lnSpc>
                <a:spcPct val="100000"/>
              </a:lnSpc>
              <a:defRPr/>
            </a:pPr>
            <a:r>
              <a:rPr lang="en-US" sz="2000">
                <a:latin typeface="Century Schoolbook"/>
                <a:cs typeface="Calibri"/>
              </a:rPr>
              <a:t>Increase of $189,578</a:t>
            </a:r>
          </a:p>
          <a:p>
            <a:pPr>
              <a:lnSpc>
                <a:spcPct val="100000"/>
              </a:lnSpc>
              <a:defRPr/>
            </a:pPr>
            <a:r>
              <a:rPr lang="en-US" sz="2400">
                <a:latin typeface="Century Schoolbook"/>
                <a:cs typeface="Calibri"/>
              </a:rPr>
              <a:t>Facilities and Operations</a:t>
            </a:r>
          </a:p>
          <a:p>
            <a:pPr lvl="1">
              <a:lnSpc>
                <a:spcPct val="100000"/>
              </a:lnSpc>
              <a:defRPr/>
            </a:pPr>
            <a:r>
              <a:rPr lang="en-US" sz="2000">
                <a:latin typeface="Century Schoolbook"/>
                <a:cs typeface="Calibri"/>
              </a:rPr>
              <a:t>6.17% increase over last year</a:t>
            </a:r>
          </a:p>
          <a:p>
            <a:pPr lvl="1">
              <a:lnSpc>
                <a:spcPct val="100000"/>
              </a:lnSpc>
              <a:defRPr/>
            </a:pPr>
            <a:r>
              <a:rPr lang="en-US" sz="2000">
                <a:latin typeface="Century Schoolbook"/>
                <a:cs typeface="Calibri"/>
              </a:rPr>
              <a:t>Increase of $536,508</a:t>
            </a:r>
          </a:p>
          <a:p>
            <a:pPr lvl="1">
              <a:lnSpc>
                <a:spcPct val="100000"/>
              </a:lnSpc>
              <a:defRPr/>
            </a:pPr>
            <a:endParaRPr lang="en-US" sz="2000">
              <a:latin typeface="Century Schoolbook"/>
              <a:cs typeface="Calibri"/>
            </a:endParaRPr>
          </a:p>
          <a:p>
            <a:pPr marL="0" indent="0">
              <a:lnSpc>
                <a:spcPct val="100000"/>
              </a:lnSpc>
              <a:buNone/>
              <a:defRPr/>
            </a:pPr>
            <a:r>
              <a:rPr kumimoji="0" lang="en-US" sz="2400" i="1" u="none" strike="noStrike" kern="1200" cap="none" spc="0" normalizeH="0" baseline="0" noProof="0">
                <a:ln>
                  <a:noFill/>
                </a:ln>
                <a:effectLst/>
                <a:uLnTx/>
                <a:uFillTx/>
                <a:latin typeface="Century Schoolbook"/>
                <a:cs typeface="Calibri"/>
              </a:rPr>
              <a:t>Important Notes:</a:t>
            </a:r>
            <a:br>
              <a:rPr lang="en-US" sz="2400" i="1" u="none" strike="noStrike" kern="1200" cap="none" spc="0" normalizeH="0" baseline="0" noProof="0">
                <a:ln>
                  <a:noFill/>
                </a:ln>
                <a:effectLst/>
                <a:uLnTx/>
                <a:uFillTx/>
                <a:latin typeface="Century Schoolbook"/>
                <a:cs typeface="Calibri"/>
              </a:rPr>
            </a:br>
            <a:r>
              <a:rPr kumimoji="0" lang="en-US" sz="1100" i="1" u="none" strike="noStrike" kern="1200" cap="none" spc="0" normalizeH="0" baseline="0" noProof="0">
                <a:ln>
                  <a:noFill/>
                </a:ln>
                <a:effectLst/>
                <a:uLnTx/>
                <a:uFillTx/>
                <a:latin typeface="Century Schoolbook"/>
                <a:cs typeface="Calibri"/>
              </a:rPr>
              <a:t> </a:t>
            </a:r>
            <a:br>
              <a:rPr lang="en-US" sz="2400" i="1" u="none" strike="noStrike" kern="1200" cap="none" spc="0" normalizeH="0" baseline="0" noProof="0">
                <a:ln>
                  <a:noFill/>
                </a:ln>
                <a:effectLst/>
                <a:uLnTx/>
                <a:uFillTx/>
                <a:latin typeface="Century Schoolbook"/>
                <a:cs typeface="Calibri"/>
              </a:rPr>
            </a:br>
            <a:r>
              <a:rPr kumimoji="0" lang="en-US" sz="2400" i="1" u="none" strike="noStrike" kern="1200" cap="none" spc="0" normalizeH="0" baseline="0" noProof="0">
                <a:ln>
                  <a:noFill/>
                </a:ln>
                <a:effectLst/>
                <a:uLnTx/>
                <a:uFillTx/>
                <a:latin typeface="Century Schoolbook"/>
                <a:cs typeface="Calibri"/>
              </a:rPr>
              <a:t>*Special Education still TBD</a:t>
            </a:r>
            <a:endParaRPr lang="en-US">
              <a:cs typeface="Calibri"/>
            </a:endParaRPr>
          </a:p>
          <a:p>
            <a:pPr marL="0" indent="0">
              <a:lnSpc>
                <a:spcPct val="100000"/>
              </a:lnSpc>
              <a:buNone/>
              <a:defRPr/>
            </a:pPr>
            <a:endParaRPr lang="en-US" sz="2400" i="1">
              <a:latin typeface="Century Schoolbook" panose="02040604050505020304" pitchFamily="18" charset="0"/>
              <a:cs typeface="Calibri" pitchFamily="34" charset="0"/>
            </a:endParaRPr>
          </a:p>
        </p:txBody>
      </p:sp>
      <p:pic>
        <p:nvPicPr>
          <p:cNvPr id="4" name="Picture 3">
            <a:extLst>
              <a:ext uri="{FF2B5EF4-FFF2-40B4-BE49-F238E27FC236}">
                <a16:creationId xmlns:a16="http://schemas.microsoft.com/office/drawing/2014/main" id="{2DBEB590-5F28-47C1-AFB2-DFBAB91826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36648" y="469107"/>
            <a:ext cx="3766768" cy="2825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0CBB7D2-DA4B-4DA5-91F4-6A5A5A7CF400}"/>
              </a:ext>
            </a:extLst>
          </p:cNvPr>
          <p:cNvPicPr>
            <a:picLocks noChangeAspect="1"/>
          </p:cNvPicPr>
          <p:nvPr/>
        </p:nvPicPr>
        <p:blipFill rotWithShape="1">
          <a:blip r:embed="rId6">
            <a:extLst>
              <a:ext uri="{28A0092B-C50C-407E-A947-70E740481C1C}">
                <a14:useLocalDpi xmlns:a14="http://schemas.microsoft.com/office/drawing/2010/main" val="0"/>
              </a:ext>
            </a:extLst>
          </a:blip>
          <a:srcRect l="5556" t="5556" r="5556" b="5556"/>
          <a:stretch/>
        </p:blipFill>
        <p:spPr>
          <a:xfrm>
            <a:off x="7836647" y="3563816"/>
            <a:ext cx="3766769" cy="2825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08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38200" y="359575"/>
            <a:ext cx="10515600" cy="1325563"/>
          </a:xfrm>
        </p:spPr>
        <p:txBody>
          <a:bodyPr>
            <a:normAutofit/>
          </a:bodyPr>
          <a:lstStyle/>
          <a:p>
            <a:r>
              <a:rPr lang="en-US" sz="8000" b="1">
                <a:latin typeface="Freestyle Script"/>
              </a:rPr>
              <a:t>Budget Drivers Explained</a:t>
            </a:r>
            <a:endParaRPr lang="en-US" sz="8000">
              <a:latin typeface="Freestyle Script"/>
              <a:cs typeface="Calibri Light" panose="020F0302020204030204"/>
            </a:endParaRPr>
          </a:p>
        </p:txBody>
      </p:sp>
      <p:sp>
        <p:nvSpPr>
          <p:cNvPr id="4099" name="Rectangle 3"/>
          <p:cNvSpPr>
            <a:spLocks noGrp="1" noChangeArrowheads="1"/>
          </p:cNvSpPr>
          <p:nvPr>
            <p:ph idx="1"/>
          </p:nvPr>
        </p:nvSpPr>
        <p:spPr>
          <a:xfrm>
            <a:off x="761034" y="1603777"/>
            <a:ext cx="6612779" cy="4351338"/>
          </a:xfrm>
        </p:spPr>
        <p:txBody>
          <a:bodyPr vert="horz" lIns="91440" tIns="45720" rIns="91440" bIns="45720" rtlCol="0" anchor="t">
            <a:normAutofit/>
          </a:bodyPr>
          <a:lstStyle/>
          <a:p>
            <a:pPr marL="0" indent="0">
              <a:buNone/>
            </a:pPr>
            <a:r>
              <a:rPr lang="en-US" sz="2800">
                <a:latin typeface="Century Schoolbook"/>
                <a:cs typeface="Calibri"/>
              </a:rPr>
              <a:t>Medical, Vision and Dental Benefits</a:t>
            </a:r>
          </a:p>
          <a:p>
            <a:pPr lvl="1"/>
            <a:r>
              <a:rPr lang="en-US">
                <a:latin typeface="Century Schoolbook"/>
                <a:cs typeface="Calibri"/>
              </a:rPr>
              <a:t>Minimal increase due to Medicare Advantage carrier switch </a:t>
            </a:r>
            <a:endParaRPr lang="en-US" b="0">
              <a:cs typeface="Calibri"/>
            </a:endParaRPr>
          </a:p>
          <a:p>
            <a:pPr marL="0" indent="0">
              <a:buNone/>
            </a:pPr>
            <a:r>
              <a:rPr lang="en-US">
                <a:latin typeface="Century Schoolbook"/>
                <a:cs typeface="Calibri"/>
              </a:rPr>
              <a:t>Transportation</a:t>
            </a:r>
          </a:p>
          <a:p>
            <a:pPr lvl="1"/>
            <a:r>
              <a:rPr lang="en-US">
                <a:latin typeface="Century Schoolbook"/>
                <a:cs typeface="Calibri"/>
              </a:rPr>
              <a:t>Special education placements </a:t>
            </a:r>
            <a:endParaRPr lang="en-US">
              <a:latin typeface="Calibri" panose="020F0502020204030204"/>
              <a:cs typeface="Calibri"/>
            </a:endParaRPr>
          </a:p>
          <a:p>
            <a:pPr lvl="1"/>
            <a:r>
              <a:rPr lang="en-US">
                <a:latin typeface="Century Schoolbook"/>
                <a:cs typeface="Calibri"/>
              </a:rPr>
              <a:t>We receive aid on 74.6% of our transportation expenses</a:t>
            </a:r>
          </a:p>
          <a:p>
            <a:pPr marL="0" indent="0">
              <a:buNone/>
            </a:pPr>
            <a:r>
              <a:rPr lang="en-US">
                <a:latin typeface="Century Schoolbook"/>
                <a:cs typeface="Calibri"/>
              </a:rPr>
              <a:t>Facilities and Operations </a:t>
            </a:r>
          </a:p>
          <a:p>
            <a:pPr lvl="1"/>
            <a:r>
              <a:rPr lang="en-US" b="0">
                <a:latin typeface="Century Schoolbook"/>
                <a:cs typeface="Calibri"/>
              </a:rPr>
              <a:t>New hire – Security Supervisor</a:t>
            </a:r>
          </a:p>
          <a:p>
            <a:pPr lvl="1"/>
            <a:endParaRPr lang="en-US">
              <a:cs typeface="Calibri"/>
            </a:endParaRPr>
          </a:p>
          <a:p>
            <a:pPr lvl="1" indent="-246380"/>
            <a:endParaRPr lang="en-US">
              <a:latin typeface="Century Schoolbook" panose="02040604050505020304" pitchFamily="18" charset="0"/>
            </a:endParaRPr>
          </a:p>
        </p:txBody>
      </p:sp>
      <p:pic>
        <p:nvPicPr>
          <p:cNvPr id="4" name="Picture 3">
            <a:extLst>
              <a:ext uri="{FF2B5EF4-FFF2-40B4-BE49-F238E27FC236}">
                <a16:creationId xmlns:a16="http://schemas.microsoft.com/office/drawing/2014/main" id="{9EC30241-A8CD-47CB-B598-3201C53D90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65066" y="1685138"/>
            <a:ext cx="3468647" cy="2312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366EEC9-F866-41DD-A920-1D68CCE689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62319" y="3601653"/>
            <a:ext cx="3468647" cy="2312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9679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528" y="1814945"/>
            <a:ext cx="11070336" cy="2387600"/>
          </a:xfrm>
        </p:spPr>
        <p:txBody>
          <a:bodyPr>
            <a:normAutofit/>
          </a:bodyPr>
          <a:lstStyle/>
          <a:p>
            <a:r>
              <a:rPr lang="en-US" sz="11500" b="1">
                <a:latin typeface="Freestyle Script" panose="030804020302050B0404" pitchFamily="66" charset="0"/>
              </a:rPr>
              <a:t>Expenditures</a:t>
            </a:r>
            <a:br>
              <a:rPr lang="en-US" sz="11500" b="1">
                <a:latin typeface="Freestyle Script" panose="030804020302050B0404" pitchFamily="66" charset="0"/>
              </a:rPr>
            </a:br>
            <a:r>
              <a:rPr lang="en-US" sz="3600">
                <a:solidFill>
                  <a:prstClr val="black"/>
                </a:solidFill>
                <a:latin typeface="Century Schoolbook" panose="02040604050505020304" pitchFamily="18" charset="0"/>
              </a:rPr>
              <a:t>WHERE DOES THE MONEY GO?</a:t>
            </a:r>
            <a:endParaRPr lang="en-US" sz="11500" b="1">
              <a:latin typeface="Freestyle Script" panose="030804020302050B0404" pitchFamily="66" charset="0"/>
            </a:endParaRPr>
          </a:p>
        </p:txBody>
      </p:sp>
    </p:spTree>
    <p:extLst>
      <p:ext uri="{BB962C8B-B14F-4D97-AF65-F5344CB8AC3E}">
        <p14:creationId xmlns:p14="http://schemas.microsoft.com/office/powerpoint/2010/main" val="606451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6E8A511-2D44-4E8F-BFB6-C2CDD6E46C62}"/>
              </a:ext>
            </a:extLst>
          </p:cNvPr>
          <p:cNvSpPr>
            <a:spLocks noGrp="1"/>
          </p:cNvSpPr>
          <p:nvPr>
            <p:ph idx="1"/>
          </p:nvPr>
        </p:nvSpPr>
        <p:spPr>
          <a:xfrm>
            <a:off x="5401658" y="917177"/>
            <a:ext cx="6718261" cy="5499801"/>
          </a:xfrm>
        </p:spPr>
        <p:txBody>
          <a:bodyPr vert="horz" lIns="91440" tIns="45720" rIns="91440" bIns="45720" rtlCol="0" anchor="t">
            <a:normAutofit/>
          </a:bodyPr>
          <a:lstStyle/>
          <a:p>
            <a:pPr marL="0" indent="0">
              <a:buNone/>
            </a:pPr>
            <a:r>
              <a:rPr lang="en-US" sz="2000" b="1">
                <a:latin typeface="Century Schoolbook"/>
              </a:rPr>
              <a:t>Unpredictability</a:t>
            </a:r>
            <a:endParaRPr lang="en-US">
              <a:latin typeface="Century Schoolbook"/>
            </a:endParaRPr>
          </a:p>
          <a:p>
            <a:r>
              <a:rPr lang="en-US" sz="2000">
                <a:latin typeface="Century Schoolbook"/>
              </a:rPr>
              <a:t>Inflation: Fuel costs</a:t>
            </a:r>
          </a:p>
          <a:p>
            <a:r>
              <a:rPr lang="en-US" sz="2000">
                <a:latin typeface="Century Schoolbook"/>
              </a:rPr>
              <a:t>Inflation: Materials, supplies, contractual services</a:t>
            </a:r>
          </a:p>
          <a:p>
            <a:pPr marL="0" indent="0">
              <a:buNone/>
            </a:pPr>
            <a:endParaRPr lang="en-US" sz="2000">
              <a:latin typeface="Century Schoolbook"/>
            </a:endParaRPr>
          </a:p>
          <a:p>
            <a:pPr marL="0" indent="0">
              <a:buNone/>
            </a:pPr>
            <a:r>
              <a:rPr lang="en-US" sz="2000" b="1">
                <a:latin typeface="Century Schoolbook"/>
              </a:rPr>
              <a:t>Contractual Considerations</a:t>
            </a:r>
          </a:p>
          <a:p>
            <a:r>
              <a:rPr lang="en-US" sz="2000">
                <a:latin typeface="Century Schoolbook"/>
              </a:rPr>
              <a:t>Contract Negotiations – 3 Bargaining Units</a:t>
            </a:r>
          </a:p>
          <a:p>
            <a:r>
              <a:rPr lang="en-US" sz="2000">
                <a:latin typeface="Century Schoolbook"/>
              </a:rPr>
              <a:t>Market considerations</a:t>
            </a:r>
          </a:p>
          <a:p>
            <a:endParaRPr lang="en-US" sz="2000">
              <a:latin typeface="Century Schoolbook"/>
            </a:endParaRPr>
          </a:p>
          <a:p>
            <a:pPr marL="0" indent="0">
              <a:buNone/>
            </a:pPr>
            <a:r>
              <a:rPr lang="en-US" sz="2000" b="1">
                <a:latin typeface="Century Schoolbook"/>
              </a:rPr>
              <a:t>Relieving our Reliance on Appropriated Fund Balance</a:t>
            </a:r>
            <a:endParaRPr lang="en-US" sz="2000" b="1">
              <a:latin typeface="Century Schoolbook" panose="02040604050505020304" pitchFamily="18" charset="0"/>
            </a:endParaRPr>
          </a:p>
          <a:p>
            <a:pPr marL="0" indent="0">
              <a:buNone/>
            </a:pPr>
            <a:endParaRPr lang="en-US" sz="1200">
              <a:latin typeface="Century Schoolbook" panose="02040604050505020304" pitchFamily="18" charset="0"/>
            </a:endParaRPr>
          </a:p>
          <a:p>
            <a:pPr marL="0" indent="0">
              <a:buNone/>
            </a:pPr>
            <a:endParaRPr lang="en-US" sz="2000" b="1">
              <a:latin typeface="Century Schoolbook" panose="02040604050505020304" pitchFamily="18" charset="0"/>
            </a:endParaRPr>
          </a:p>
        </p:txBody>
      </p:sp>
      <p:sp>
        <p:nvSpPr>
          <p:cNvPr id="13" name="Title 12">
            <a:extLst>
              <a:ext uri="{FF2B5EF4-FFF2-40B4-BE49-F238E27FC236}">
                <a16:creationId xmlns:a16="http://schemas.microsoft.com/office/drawing/2014/main" id="{4AC3FB56-69A3-425E-8342-E18D7F072835}"/>
              </a:ext>
            </a:extLst>
          </p:cNvPr>
          <p:cNvSpPr>
            <a:spLocks noGrp="1"/>
          </p:cNvSpPr>
          <p:nvPr>
            <p:ph type="title"/>
          </p:nvPr>
        </p:nvSpPr>
        <p:spPr>
          <a:xfrm>
            <a:off x="1529797" y="1374108"/>
            <a:ext cx="3003221" cy="2373859"/>
          </a:xfrm>
        </p:spPr>
        <p:txBody>
          <a:bodyPr>
            <a:normAutofit fontScale="90000"/>
          </a:bodyPr>
          <a:lstStyle/>
          <a:p>
            <a:pPr algn="ctr"/>
            <a:r>
              <a:rPr lang="en-US" sz="3600" b="1">
                <a:latin typeface="Century Schoolbook"/>
              </a:rPr>
              <a:t>2024-25</a:t>
            </a:r>
            <a:br>
              <a:rPr lang="en-US" sz="3600" b="1">
                <a:latin typeface="Century Schoolbook" panose="02040604050505020304" pitchFamily="18" charset="0"/>
              </a:rPr>
            </a:br>
            <a:r>
              <a:rPr lang="en-US" sz="3600" b="1">
                <a:latin typeface="Century Schoolbook"/>
              </a:rPr>
              <a:t>Budget Development Challenges</a:t>
            </a:r>
            <a:br>
              <a:rPr lang="en-US"/>
            </a:br>
            <a:endParaRPr lang="en-US"/>
          </a:p>
        </p:txBody>
      </p:sp>
      <p:sp>
        <p:nvSpPr>
          <p:cNvPr id="4" name="Left Brace 3">
            <a:extLst>
              <a:ext uri="{FF2B5EF4-FFF2-40B4-BE49-F238E27FC236}">
                <a16:creationId xmlns:a16="http://schemas.microsoft.com/office/drawing/2014/main" id="{A2D4A047-01A3-4E9A-8EDD-2EF38AF81984}"/>
              </a:ext>
            </a:extLst>
          </p:cNvPr>
          <p:cNvSpPr/>
          <p:nvPr/>
        </p:nvSpPr>
        <p:spPr>
          <a:xfrm>
            <a:off x="4606390" y="761322"/>
            <a:ext cx="795268" cy="4438475"/>
          </a:xfrm>
          <a:prstGeom prst="leftBrace">
            <a:avLst>
              <a:gd name="adj1" fmla="val 45505"/>
              <a:gd name="adj2" fmla="val 34184"/>
            </a:avLst>
          </a:prstGeom>
          <a:ln>
            <a:solidFill>
              <a:srgbClr val="032B61"/>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Qr code&#10;&#10;Description automatically generated">
            <a:extLst>
              <a:ext uri="{FF2B5EF4-FFF2-40B4-BE49-F238E27FC236}">
                <a16:creationId xmlns:a16="http://schemas.microsoft.com/office/drawing/2014/main" id="{788E7222-DDB6-42BC-8C5C-BCFD6EE78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652" y="3415458"/>
            <a:ext cx="2237509" cy="2237509"/>
          </a:xfrm>
          <a:prstGeom prst="rect">
            <a:avLst/>
          </a:prstGeom>
        </p:spPr>
      </p:pic>
    </p:spTree>
    <p:extLst>
      <p:ext uri="{BB962C8B-B14F-4D97-AF65-F5344CB8AC3E}">
        <p14:creationId xmlns:p14="http://schemas.microsoft.com/office/powerpoint/2010/main" val="128274961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81;p8">
            <a:extLst>
              <a:ext uri="{FF2B5EF4-FFF2-40B4-BE49-F238E27FC236}">
                <a16:creationId xmlns:a16="http://schemas.microsoft.com/office/drawing/2014/main" id="{286D4773-871E-4AED-B228-F3C099EFA2B5}"/>
              </a:ext>
            </a:extLst>
          </p:cNvPr>
          <p:cNvGrpSpPr/>
          <p:nvPr/>
        </p:nvGrpSpPr>
        <p:grpSpPr>
          <a:xfrm>
            <a:off x="1340431" y="1588612"/>
            <a:ext cx="2231340" cy="4433577"/>
            <a:chOff x="1226462" y="2531852"/>
            <a:chExt cx="1981709" cy="4892914"/>
          </a:xfrm>
        </p:grpSpPr>
        <p:pic>
          <p:nvPicPr>
            <p:cNvPr id="9" name="Google Shape;182;p8" descr="dollar">
              <a:extLst>
                <a:ext uri="{FF2B5EF4-FFF2-40B4-BE49-F238E27FC236}">
                  <a16:creationId xmlns:a16="http://schemas.microsoft.com/office/drawing/2014/main" id="{15F50110-9CEA-440F-932A-471655E94903}"/>
                </a:ext>
              </a:extLst>
            </p:cNvPr>
            <p:cNvPicPr preferRelativeResize="0"/>
            <p:nvPr/>
          </p:nvPicPr>
          <p:blipFill rotWithShape="1">
            <a:blip r:embed="rId3">
              <a:alphaModFix/>
            </a:blip>
            <a:srcRect/>
            <a:stretch/>
          </p:blipFill>
          <p:spPr>
            <a:xfrm rot="5400000">
              <a:off x="960007" y="2846338"/>
              <a:ext cx="2562649" cy="1933677"/>
            </a:xfrm>
            <a:prstGeom prst="rect">
              <a:avLst/>
            </a:prstGeom>
            <a:noFill/>
            <a:ln>
              <a:noFill/>
            </a:ln>
          </p:spPr>
        </p:pic>
        <p:pic>
          <p:nvPicPr>
            <p:cNvPr id="10" name="Google Shape;183;p8" descr="dollar">
              <a:extLst>
                <a:ext uri="{FF2B5EF4-FFF2-40B4-BE49-F238E27FC236}">
                  <a16:creationId xmlns:a16="http://schemas.microsoft.com/office/drawing/2014/main" id="{6714C9E9-17CB-489A-8F5E-959C333ADA7F}"/>
                </a:ext>
              </a:extLst>
            </p:cNvPr>
            <p:cNvPicPr preferRelativeResize="0"/>
            <p:nvPr/>
          </p:nvPicPr>
          <p:blipFill rotWithShape="1">
            <a:blip r:embed="rId4">
              <a:alphaModFix/>
            </a:blip>
            <a:srcRect/>
            <a:stretch/>
          </p:blipFill>
          <p:spPr>
            <a:xfrm rot="5400000">
              <a:off x="1984554" y="4533372"/>
              <a:ext cx="513557" cy="1933677"/>
            </a:xfrm>
            <a:prstGeom prst="rect">
              <a:avLst/>
            </a:prstGeom>
            <a:noFill/>
            <a:ln>
              <a:noFill/>
            </a:ln>
          </p:spPr>
        </p:pic>
        <p:pic>
          <p:nvPicPr>
            <p:cNvPr id="11" name="Google Shape;184;p8" descr="dollar">
              <a:extLst>
                <a:ext uri="{FF2B5EF4-FFF2-40B4-BE49-F238E27FC236}">
                  <a16:creationId xmlns:a16="http://schemas.microsoft.com/office/drawing/2014/main" id="{7A5359F3-DDA3-4A1F-BA73-5FD7CBA3572F}"/>
                </a:ext>
              </a:extLst>
            </p:cNvPr>
            <p:cNvPicPr preferRelativeResize="0"/>
            <p:nvPr/>
          </p:nvPicPr>
          <p:blipFill rotWithShape="1">
            <a:blip r:embed="rId5">
              <a:alphaModFix/>
            </a:blip>
            <a:srcRect/>
            <a:stretch/>
          </p:blipFill>
          <p:spPr>
            <a:xfrm rot="5400000">
              <a:off x="2142349" y="5137022"/>
              <a:ext cx="197966" cy="1933677"/>
            </a:xfrm>
            <a:prstGeom prst="rect">
              <a:avLst/>
            </a:prstGeom>
            <a:noFill/>
            <a:ln>
              <a:noFill/>
            </a:ln>
          </p:spPr>
        </p:pic>
        <p:pic>
          <p:nvPicPr>
            <p:cNvPr id="12" name="Google Shape;185;p8" descr="dollar">
              <a:extLst>
                <a:ext uri="{FF2B5EF4-FFF2-40B4-BE49-F238E27FC236}">
                  <a16:creationId xmlns:a16="http://schemas.microsoft.com/office/drawing/2014/main" id="{7E546312-3F2F-4322-9A78-F9DA1B22DD54}"/>
                </a:ext>
              </a:extLst>
            </p:cNvPr>
            <p:cNvPicPr preferRelativeResize="0"/>
            <p:nvPr/>
          </p:nvPicPr>
          <p:blipFill rotWithShape="1">
            <a:blip r:embed="rId6">
              <a:alphaModFix/>
            </a:blip>
            <a:srcRect/>
            <a:stretch/>
          </p:blipFill>
          <p:spPr>
            <a:xfrm rot="5400000">
              <a:off x="2176723" y="5407289"/>
              <a:ext cx="129217" cy="1933677"/>
            </a:xfrm>
            <a:prstGeom prst="rect">
              <a:avLst/>
            </a:prstGeom>
            <a:noFill/>
            <a:ln>
              <a:noFill/>
            </a:ln>
          </p:spPr>
        </p:pic>
        <p:pic>
          <p:nvPicPr>
            <p:cNvPr id="13" name="Google Shape;186;p8" descr="dollar">
              <a:extLst>
                <a:ext uri="{FF2B5EF4-FFF2-40B4-BE49-F238E27FC236}">
                  <a16:creationId xmlns:a16="http://schemas.microsoft.com/office/drawing/2014/main" id="{A21574EE-9934-4AA6-B09F-986E6FBBF10C}"/>
                </a:ext>
              </a:extLst>
            </p:cNvPr>
            <p:cNvPicPr preferRelativeResize="0"/>
            <p:nvPr/>
          </p:nvPicPr>
          <p:blipFill rotWithShape="1">
            <a:blip r:embed="rId7">
              <a:alphaModFix/>
            </a:blip>
            <a:srcRect/>
            <a:stretch/>
          </p:blipFill>
          <p:spPr>
            <a:xfrm rot="5400000">
              <a:off x="2198964" y="5674753"/>
              <a:ext cx="84737" cy="1933677"/>
            </a:xfrm>
            <a:prstGeom prst="rect">
              <a:avLst/>
            </a:prstGeom>
            <a:noFill/>
            <a:ln>
              <a:noFill/>
            </a:ln>
          </p:spPr>
        </p:pic>
        <p:pic>
          <p:nvPicPr>
            <p:cNvPr id="14" name="Google Shape;187;p8" descr="dollar">
              <a:extLst>
                <a:ext uri="{FF2B5EF4-FFF2-40B4-BE49-F238E27FC236}">
                  <a16:creationId xmlns:a16="http://schemas.microsoft.com/office/drawing/2014/main" id="{28FDDDE3-4CE8-4CD5-943A-8E50C2DE9485}"/>
                </a:ext>
              </a:extLst>
            </p:cNvPr>
            <p:cNvPicPr preferRelativeResize="0"/>
            <p:nvPr/>
          </p:nvPicPr>
          <p:blipFill rotWithShape="1">
            <a:blip r:embed="rId8">
              <a:alphaModFix/>
            </a:blip>
            <a:srcRect/>
            <a:stretch/>
          </p:blipFill>
          <p:spPr>
            <a:xfrm rot="5400000">
              <a:off x="2198322" y="5921902"/>
              <a:ext cx="86021" cy="1933677"/>
            </a:xfrm>
            <a:prstGeom prst="rect">
              <a:avLst/>
            </a:prstGeom>
            <a:noFill/>
            <a:ln>
              <a:noFill/>
            </a:ln>
          </p:spPr>
        </p:pic>
        <p:pic>
          <p:nvPicPr>
            <p:cNvPr id="15" name="Google Shape;188;p8" descr="dollar">
              <a:extLst>
                <a:ext uri="{FF2B5EF4-FFF2-40B4-BE49-F238E27FC236}">
                  <a16:creationId xmlns:a16="http://schemas.microsoft.com/office/drawing/2014/main" id="{3CDC9558-61B9-41EB-B831-C84404DFE90A}"/>
                </a:ext>
              </a:extLst>
            </p:cNvPr>
            <p:cNvPicPr preferRelativeResize="0"/>
            <p:nvPr/>
          </p:nvPicPr>
          <p:blipFill rotWithShape="1">
            <a:blip r:embed="rId9">
              <a:alphaModFix/>
            </a:blip>
            <a:srcRect/>
            <a:stretch/>
          </p:blipFill>
          <p:spPr>
            <a:xfrm rot="5400000">
              <a:off x="2174948" y="6143751"/>
              <a:ext cx="84737" cy="1981709"/>
            </a:xfrm>
            <a:prstGeom prst="rect">
              <a:avLst/>
            </a:prstGeom>
            <a:noFill/>
            <a:ln>
              <a:noFill/>
            </a:ln>
          </p:spPr>
        </p:pic>
        <p:pic>
          <p:nvPicPr>
            <p:cNvPr id="16" name="Google Shape;189;p8" descr="dollar">
              <a:extLst>
                <a:ext uri="{FF2B5EF4-FFF2-40B4-BE49-F238E27FC236}">
                  <a16:creationId xmlns:a16="http://schemas.microsoft.com/office/drawing/2014/main" id="{FC56B1A3-BD05-4D5F-8870-927AEB957A8F}"/>
                </a:ext>
              </a:extLst>
            </p:cNvPr>
            <p:cNvPicPr preferRelativeResize="0"/>
            <p:nvPr/>
          </p:nvPicPr>
          <p:blipFill rotWithShape="1">
            <a:blip r:embed="rId10">
              <a:alphaModFix/>
            </a:blip>
            <a:srcRect/>
            <a:stretch/>
          </p:blipFill>
          <p:spPr>
            <a:xfrm rot="5400000">
              <a:off x="2174306" y="6390901"/>
              <a:ext cx="86021" cy="1981709"/>
            </a:xfrm>
            <a:prstGeom prst="rect">
              <a:avLst/>
            </a:prstGeom>
            <a:noFill/>
            <a:ln>
              <a:noFill/>
            </a:ln>
          </p:spPr>
        </p:pic>
      </p:grpSp>
      <p:sp>
        <p:nvSpPr>
          <p:cNvPr id="25" name="Google Shape;215;p10">
            <a:extLst>
              <a:ext uri="{FF2B5EF4-FFF2-40B4-BE49-F238E27FC236}">
                <a16:creationId xmlns:a16="http://schemas.microsoft.com/office/drawing/2014/main" id="{6BAE861C-88E6-41DD-BB55-B972B6C3A3F5}"/>
              </a:ext>
            </a:extLst>
          </p:cNvPr>
          <p:cNvSpPr/>
          <p:nvPr/>
        </p:nvSpPr>
        <p:spPr>
          <a:xfrm>
            <a:off x="6177600" y="1588611"/>
            <a:ext cx="5391353"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1" y="36000"/>
                </a:moveTo>
                <a:lnTo>
                  <a:pt x="-34403" y="43000"/>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Salaries and Benefits</a:t>
            </a:r>
            <a:r>
              <a:rPr lang="en-US" b="1">
                <a:solidFill>
                  <a:schemeClr val="tx1"/>
                </a:solidFill>
                <a:latin typeface="Century Schoolbook"/>
                <a:ea typeface="Twentieth Century"/>
                <a:cs typeface="Twentieth Century"/>
                <a:sym typeface="Twentieth Century"/>
              </a:rPr>
              <a:t>  67</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a:t>
            </a:r>
          </a:p>
        </p:txBody>
      </p:sp>
      <p:sp>
        <p:nvSpPr>
          <p:cNvPr id="26" name="Google Shape;216;p10">
            <a:extLst>
              <a:ext uri="{FF2B5EF4-FFF2-40B4-BE49-F238E27FC236}">
                <a16:creationId xmlns:a16="http://schemas.microsoft.com/office/drawing/2014/main" id="{0E79FAA8-3DD2-4D0B-8E04-534A879A669C}"/>
              </a:ext>
            </a:extLst>
          </p:cNvPr>
          <p:cNvSpPr/>
          <p:nvPr/>
        </p:nvSpPr>
        <p:spPr>
          <a:xfrm>
            <a:off x="6177598" y="2145350"/>
            <a:ext cx="5391351"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008" y="189431"/>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entury Schoolbook" panose="02040604050505020304" pitchFamily="18" charset="0"/>
                <a:ea typeface="Twentieth Century"/>
                <a:cs typeface="Twentieth Century"/>
                <a:sym typeface="Twentieth Century"/>
              </a:rPr>
              <a:t>Debt Service, Capital Outlay, Transfers 10¢</a:t>
            </a:r>
          </a:p>
        </p:txBody>
      </p:sp>
      <p:sp>
        <p:nvSpPr>
          <p:cNvPr id="28" name="Google Shape;219;p10">
            <a:extLst>
              <a:ext uri="{FF2B5EF4-FFF2-40B4-BE49-F238E27FC236}">
                <a16:creationId xmlns:a16="http://schemas.microsoft.com/office/drawing/2014/main" id="{CD795FAC-B7B1-4263-B7BE-984AFB355487}"/>
              </a:ext>
            </a:extLst>
          </p:cNvPr>
          <p:cNvSpPr/>
          <p:nvPr/>
        </p:nvSpPr>
        <p:spPr>
          <a:xfrm>
            <a:off x="6177598" y="3331201"/>
            <a:ext cx="5391351"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505" y="157152"/>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Services, Tuition, Fees, Insurance</a:t>
            </a:r>
            <a:r>
              <a:rPr lang="en-US" b="1">
                <a:solidFill>
                  <a:schemeClr val="tx1"/>
                </a:solidFill>
                <a:latin typeface="Century Schoolbook"/>
                <a:ea typeface="Twentieth Century"/>
                <a:cs typeface="Twentieth Century"/>
                <a:sym typeface="Twentieth Century"/>
              </a:rPr>
              <a:t>    6</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a:t>
            </a:r>
          </a:p>
        </p:txBody>
      </p:sp>
      <p:sp>
        <p:nvSpPr>
          <p:cNvPr id="29" name="Google Shape;220;p10">
            <a:extLst>
              <a:ext uri="{FF2B5EF4-FFF2-40B4-BE49-F238E27FC236}">
                <a16:creationId xmlns:a16="http://schemas.microsoft.com/office/drawing/2014/main" id="{4E7169C4-1A4C-438B-B3E8-A7B16C4ECAA9}"/>
              </a:ext>
            </a:extLst>
          </p:cNvPr>
          <p:cNvSpPr/>
          <p:nvPr/>
        </p:nvSpPr>
        <p:spPr>
          <a:xfrm>
            <a:off x="6177597" y="2754373"/>
            <a:ext cx="5391353"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4768" y="34956"/>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BOCES Services</a:t>
            </a:r>
            <a:r>
              <a:rPr lang="en-US" b="1">
                <a:solidFill>
                  <a:schemeClr val="tx1"/>
                </a:solidFill>
                <a:latin typeface="Century Schoolbook"/>
                <a:ea typeface="Twentieth Century"/>
                <a:cs typeface="Twentieth Century"/>
                <a:sym typeface="Twentieth Century"/>
              </a:rPr>
              <a:t>  12</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a:t>
            </a:r>
          </a:p>
        </p:txBody>
      </p:sp>
      <p:cxnSp>
        <p:nvCxnSpPr>
          <p:cNvPr id="30" name="Connector: Elbow 29">
            <a:extLst>
              <a:ext uri="{FF2B5EF4-FFF2-40B4-BE49-F238E27FC236}">
                <a16:creationId xmlns:a16="http://schemas.microsoft.com/office/drawing/2014/main" id="{17FA9F06-1B1E-449A-9B55-6F701BEF0153}"/>
              </a:ext>
            </a:extLst>
          </p:cNvPr>
          <p:cNvCxnSpPr>
            <a:cxnSpLocks/>
            <a:endCxn id="10" idx="0"/>
          </p:cNvCxnSpPr>
          <p:nvPr/>
        </p:nvCxnSpPr>
        <p:spPr>
          <a:xfrm rot="10800000" flipV="1">
            <a:off x="3571773" y="2377616"/>
            <a:ext cx="2556519" cy="1900692"/>
          </a:xfrm>
          <a:prstGeom prst="bentConnector3">
            <a:avLst>
              <a:gd name="adj1" fmla="val 48310"/>
            </a:avLst>
          </a:prstGeom>
          <a:ln>
            <a:solidFill>
              <a:srgbClr val="002D62"/>
            </a:solidFill>
          </a:ln>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00C4C858-DAAB-4E0C-B69C-69F3AB94A7B4}"/>
              </a:ext>
            </a:extLst>
          </p:cNvPr>
          <p:cNvCxnSpPr>
            <a:cxnSpLocks/>
            <a:endCxn id="11" idx="0"/>
          </p:cNvCxnSpPr>
          <p:nvPr/>
        </p:nvCxnSpPr>
        <p:spPr>
          <a:xfrm rot="10800000" flipV="1">
            <a:off x="3571771" y="2985100"/>
            <a:ext cx="2557098" cy="1840188"/>
          </a:xfrm>
          <a:prstGeom prst="bentConnector3">
            <a:avLst>
              <a:gd name="adj1" fmla="val 42398"/>
            </a:avLst>
          </a:prstGeom>
          <a:ln>
            <a:solidFill>
              <a:srgbClr val="002D62"/>
            </a:solidFill>
          </a:ln>
        </p:spPr>
        <p:style>
          <a:lnRef idx="1">
            <a:schemeClr val="dk1"/>
          </a:lnRef>
          <a:fillRef idx="0">
            <a:schemeClr val="dk1"/>
          </a:fillRef>
          <a:effectRef idx="0">
            <a:schemeClr val="dk1"/>
          </a:effectRef>
          <a:fontRef idx="minor">
            <a:schemeClr val="tx1"/>
          </a:fontRef>
        </p:style>
      </p:cxnSp>
      <p:cxnSp>
        <p:nvCxnSpPr>
          <p:cNvPr id="32" name="Connector: Elbow 31">
            <a:extLst>
              <a:ext uri="{FF2B5EF4-FFF2-40B4-BE49-F238E27FC236}">
                <a16:creationId xmlns:a16="http://schemas.microsoft.com/office/drawing/2014/main" id="{2610C3BB-5D83-4B02-9F52-95C73CC11124}"/>
              </a:ext>
            </a:extLst>
          </p:cNvPr>
          <p:cNvCxnSpPr>
            <a:cxnSpLocks/>
            <a:endCxn id="12" idx="0"/>
          </p:cNvCxnSpPr>
          <p:nvPr/>
        </p:nvCxnSpPr>
        <p:spPr>
          <a:xfrm rot="10800000" flipV="1">
            <a:off x="3571770" y="3617908"/>
            <a:ext cx="2555944" cy="1452274"/>
          </a:xfrm>
          <a:prstGeom prst="bentConnector3">
            <a:avLst>
              <a:gd name="adj1" fmla="val 36478"/>
            </a:avLst>
          </a:prstGeom>
          <a:ln>
            <a:solidFill>
              <a:srgbClr val="002D62"/>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97E845B-FFB1-4DD1-9AA7-168FE74D37FB}"/>
              </a:ext>
            </a:extLst>
          </p:cNvPr>
          <p:cNvCxnSpPr>
            <a:cxnSpLocks/>
          </p:cNvCxnSpPr>
          <p:nvPr/>
        </p:nvCxnSpPr>
        <p:spPr>
          <a:xfrm flipH="1" flipV="1">
            <a:off x="3571769" y="1798469"/>
            <a:ext cx="2555944" cy="1"/>
          </a:xfrm>
          <a:prstGeom prst="line">
            <a:avLst/>
          </a:prstGeom>
          <a:ln>
            <a:solidFill>
              <a:srgbClr val="002D62"/>
            </a:solidFill>
          </a:ln>
        </p:spPr>
        <p:style>
          <a:lnRef idx="1">
            <a:schemeClr val="dk1"/>
          </a:lnRef>
          <a:fillRef idx="0">
            <a:schemeClr val="dk1"/>
          </a:fillRef>
          <a:effectRef idx="0">
            <a:schemeClr val="dk1"/>
          </a:effectRef>
          <a:fontRef idx="minor">
            <a:schemeClr val="tx1"/>
          </a:fontRef>
        </p:style>
      </p:cxnSp>
      <p:cxnSp>
        <p:nvCxnSpPr>
          <p:cNvPr id="34" name="Connector: Elbow 33">
            <a:extLst>
              <a:ext uri="{FF2B5EF4-FFF2-40B4-BE49-F238E27FC236}">
                <a16:creationId xmlns:a16="http://schemas.microsoft.com/office/drawing/2014/main" id="{B7C931F6-A2B5-4930-BFCF-40C8EAC3E575}"/>
              </a:ext>
            </a:extLst>
          </p:cNvPr>
          <p:cNvCxnSpPr>
            <a:cxnSpLocks/>
          </p:cNvCxnSpPr>
          <p:nvPr/>
        </p:nvCxnSpPr>
        <p:spPr>
          <a:xfrm rot="10800000" flipV="1">
            <a:off x="3661300" y="5793561"/>
            <a:ext cx="2466415" cy="189654"/>
          </a:xfrm>
          <a:prstGeom prst="bentConnector3">
            <a:avLst>
              <a:gd name="adj1" fmla="val 11466"/>
            </a:avLst>
          </a:prstGeom>
          <a:ln>
            <a:solidFill>
              <a:srgbClr val="002D62"/>
            </a:solidFill>
          </a:ln>
        </p:spPr>
        <p:style>
          <a:lnRef idx="1">
            <a:schemeClr val="dk1"/>
          </a:lnRef>
          <a:fillRef idx="0">
            <a:schemeClr val="dk1"/>
          </a:fillRef>
          <a:effectRef idx="0">
            <a:schemeClr val="dk1"/>
          </a:effectRef>
          <a:fontRef idx="minor">
            <a:schemeClr val="tx1"/>
          </a:fontRef>
        </p:style>
      </p:cxnSp>
      <p:sp>
        <p:nvSpPr>
          <p:cNvPr id="39" name="Google Shape;215;p10">
            <a:extLst>
              <a:ext uri="{FF2B5EF4-FFF2-40B4-BE49-F238E27FC236}">
                <a16:creationId xmlns:a16="http://schemas.microsoft.com/office/drawing/2014/main" id="{50DD0B8A-BEEA-4CAA-A85F-15B2959A3360}"/>
              </a:ext>
            </a:extLst>
          </p:cNvPr>
          <p:cNvSpPr/>
          <p:nvPr/>
        </p:nvSpPr>
        <p:spPr>
          <a:xfrm>
            <a:off x="6167950" y="3881237"/>
            <a:ext cx="5391353"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1" y="36000"/>
                </a:moveTo>
                <a:lnTo>
                  <a:pt x="-34403" y="43000"/>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Materials, Supplies, Books</a:t>
            </a:r>
            <a:r>
              <a:rPr lang="en-US" b="1">
                <a:solidFill>
                  <a:schemeClr val="tx1"/>
                </a:solidFill>
                <a:latin typeface="Century Schoolbook"/>
                <a:ea typeface="Twentieth Century"/>
                <a:cs typeface="Twentieth Century"/>
                <a:sym typeface="Twentieth Century"/>
              </a:rPr>
              <a:t>    2</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a:t>
            </a:r>
          </a:p>
        </p:txBody>
      </p:sp>
      <p:sp>
        <p:nvSpPr>
          <p:cNvPr id="40" name="Google Shape;216;p10">
            <a:extLst>
              <a:ext uri="{FF2B5EF4-FFF2-40B4-BE49-F238E27FC236}">
                <a16:creationId xmlns:a16="http://schemas.microsoft.com/office/drawing/2014/main" id="{BE20B49E-5A15-4CDD-9C77-951E13B1C97E}"/>
              </a:ext>
            </a:extLst>
          </p:cNvPr>
          <p:cNvSpPr/>
          <p:nvPr/>
        </p:nvSpPr>
        <p:spPr>
          <a:xfrm>
            <a:off x="6177598" y="4995033"/>
            <a:ext cx="5391351"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008" y="189431"/>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Equipment and School Buses</a:t>
            </a:r>
            <a:r>
              <a:rPr lang="en-US" b="1">
                <a:solidFill>
                  <a:schemeClr val="tx1"/>
                </a:solidFill>
                <a:latin typeface="Century Schoolbook"/>
                <a:ea typeface="Twentieth Century"/>
                <a:cs typeface="Twentieth Century"/>
                <a:sym typeface="Twentieth Century"/>
              </a:rPr>
              <a:t> </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 &lt;1¢</a:t>
            </a:r>
          </a:p>
        </p:txBody>
      </p:sp>
      <p:sp>
        <p:nvSpPr>
          <p:cNvPr id="41" name="Google Shape;219;p10">
            <a:extLst>
              <a:ext uri="{FF2B5EF4-FFF2-40B4-BE49-F238E27FC236}">
                <a16:creationId xmlns:a16="http://schemas.microsoft.com/office/drawing/2014/main" id="{FA413168-2F4E-42A4-AED5-3F2083F3D42F}"/>
              </a:ext>
            </a:extLst>
          </p:cNvPr>
          <p:cNvSpPr/>
          <p:nvPr/>
        </p:nvSpPr>
        <p:spPr>
          <a:xfrm>
            <a:off x="6177596" y="5562767"/>
            <a:ext cx="5391351"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6505" y="157152"/>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Fuel</a:t>
            </a:r>
            <a:r>
              <a:rPr lang="en-US" b="1">
                <a:solidFill>
                  <a:schemeClr val="tx1"/>
                </a:solidFill>
                <a:latin typeface="Century Schoolbook"/>
                <a:ea typeface="Twentieth Century"/>
                <a:cs typeface="Twentieth Century"/>
                <a:sym typeface="Twentieth Century"/>
              </a:rPr>
              <a:t> </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 &lt;1¢</a:t>
            </a:r>
          </a:p>
        </p:txBody>
      </p:sp>
      <p:sp>
        <p:nvSpPr>
          <p:cNvPr id="42" name="Google Shape;220;p10">
            <a:extLst>
              <a:ext uri="{FF2B5EF4-FFF2-40B4-BE49-F238E27FC236}">
                <a16:creationId xmlns:a16="http://schemas.microsoft.com/office/drawing/2014/main" id="{AF178D01-1FDE-4865-A4E5-BEC311F8731A}"/>
              </a:ext>
            </a:extLst>
          </p:cNvPr>
          <p:cNvSpPr/>
          <p:nvPr/>
        </p:nvSpPr>
        <p:spPr>
          <a:xfrm>
            <a:off x="6177598" y="4427296"/>
            <a:ext cx="5391353" cy="46158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50" y="37567"/>
                </a:moveTo>
                <a:lnTo>
                  <a:pt x="-34768" y="34956"/>
                </a:lnTo>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algn="r">
              <a:defRPr/>
            </a:pP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Utilities</a:t>
            </a:r>
            <a:r>
              <a:rPr lang="en-US" b="1">
                <a:solidFill>
                  <a:schemeClr val="tx1"/>
                </a:solidFill>
                <a:latin typeface="Century Schoolbook"/>
                <a:ea typeface="Twentieth Century"/>
                <a:cs typeface="Twentieth Century"/>
                <a:sym typeface="Twentieth Century"/>
              </a:rPr>
              <a:t> </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 </a:t>
            </a:r>
            <a:r>
              <a:rPr lang="en-US" b="1">
                <a:solidFill>
                  <a:schemeClr val="tx1"/>
                </a:solidFill>
                <a:latin typeface="Century Schoolbook"/>
                <a:ea typeface="Twentieth Century"/>
                <a:cs typeface="Twentieth Century"/>
                <a:sym typeface="Twentieth Century"/>
              </a:rPr>
              <a:t>  2</a:t>
            </a:r>
            <a:r>
              <a:rPr kumimoji="0" lang="en-US" sz="1800" b="1" i="0" u="none" strike="noStrike" kern="1200" cap="none" spc="0" normalizeH="0" baseline="0" noProof="0">
                <a:ln>
                  <a:noFill/>
                </a:ln>
                <a:solidFill>
                  <a:schemeClr val="tx1"/>
                </a:solidFill>
                <a:effectLst/>
                <a:uLnTx/>
                <a:uFillTx/>
                <a:latin typeface="Century Schoolbook"/>
                <a:ea typeface="Twentieth Century"/>
                <a:cs typeface="Twentieth Century"/>
                <a:sym typeface="Twentieth Century"/>
              </a:rPr>
              <a:t>¢</a:t>
            </a:r>
          </a:p>
        </p:txBody>
      </p:sp>
      <p:cxnSp>
        <p:nvCxnSpPr>
          <p:cNvPr id="64" name="Connector: Elbow 63">
            <a:extLst>
              <a:ext uri="{FF2B5EF4-FFF2-40B4-BE49-F238E27FC236}">
                <a16:creationId xmlns:a16="http://schemas.microsoft.com/office/drawing/2014/main" id="{863F342E-3E94-4CFE-B7FC-231AB29856C2}"/>
              </a:ext>
            </a:extLst>
          </p:cNvPr>
          <p:cNvCxnSpPr>
            <a:cxnSpLocks/>
          </p:cNvCxnSpPr>
          <p:nvPr/>
        </p:nvCxnSpPr>
        <p:spPr>
          <a:xfrm rot="10800000" flipV="1">
            <a:off x="3596425" y="5246581"/>
            <a:ext cx="2531289" cy="523748"/>
          </a:xfrm>
          <a:prstGeom prst="bentConnector3">
            <a:avLst>
              <a:gd name="adj1" fmla="val 16436"/>
            </a:avLst>
          </a:prstGeom>
          <a:ln>
            <a:solidFill>
              <a:srgbClr val="002D62"/>
            </a:solidFill>
          </a:ln>
        </p:spPr>
        <p:style>
          <a:lnRef idx="1">
            <a:schemeClr val="dk1"/>
          </a:lnRef>
          <a:fillRef idx="0">
            <a:schemeClr val="dk1"/>
          </a:fillRef>
          <a:effectRef idx="0">
            <a:schemeClr val="dk1"/>
          </a:effectRef>
          <a:fontRef idx="minor">
            <a:schemeClr val="tx1"/>
          </a:fontRef>
        </p:style>
      </p:cxnSp>
      <p:cxnSp>
        <p:nvCxnSpPr>
          <p:cNvPr id="68" name="Connector: Elbow 67">
            <a:extLst>
              <a:ext uri="{FF2B5EF4-FFF2-40B4-BE49-F238E27FC236}">
                <a16:creationId xmlns:a16="http://schemas.microsoft.com/office/drawing/2014/main" id="{B5865C55-6A92-4400-B58F-BCA62F78E937}"/>
              </a:ext>
            </a:extLst>
          </p:cNvPr>
          <p:cNvCxnSpPr>
            <a:cxnSpLocks/>
            <a:endCxn id="14" idx="0"/>
          </p:cNvCxnSpPr>
          <p:nvPr/>
        </p:nvCxnSpPr>
        <p:spPr>
          <a:xfrm rot="10800000" flipV="1">
            <a:off x="3571772" y="4658090"/>
            <a:ext cx="2555435" cy="878394"/>
          </a:xfrm>
          <a:prstGeom prst="bentConnector3">
            <a:avLst>
              <a:gd name="adj1" fmla="val 22670"/>
            </a:avLst>
          </a:prstGeom>
          <a:ln>
            <a:solidFill>
              <a:srgbClr val="002D62"/>
            </a:solidFill>
          </a:ln>
        </p:spPr>
        <p:style>
          <a:lnRef idx="1">
            <a:schemeClr val="dk1"/>
          </a:lnRef>
          <a:fillRef idx="0">
            <a:schemeClr val="dk1"/>
          </a:fillRef>
          <a:effectRef idx="0">
            <a:schemeClr val="dk1"/>
          </a:effectRef>
          <a:fontRef idx="minor">
            <a:schemeClr val="tx1"/>
          </a:fontRef>
        </p:style>
      </p:cxnSp>
      <p:cxnSp>
        <p:nvCxnSpPr>
          <p:cNvPr id="71" name="Connector: Elbow 70">
            <a:extLst>
              <a:ext uri="{FF2B5EF4-FFF2-40B4-BE49-F238E27FC236}">
                <a16:creationId xmlns:a16="http://schemas.microsoft.com/office/drawing/2014/main" id="{4DF105BE-900D-4E1F-9008-B370C5D6AAB5}"/>
              </a:ext>
            </a:extLst>
          </p:cNvPr>
          <p:cNvCxnSpPr>
            <a:cxnSpLocks/>
            <a:endCxn id="13" idx="0"/>
          </p:cNvCxnSpPr>
          <p:nvPr/>
        </p:nvCxnSpPr>
        <p:spPr>
          <a:xfrm rot="10800000" flipV="1">
            <a:off x="3571772" y="4112601"/>
            <a:ext cx="2562635" cy="1199936"/>
          </a:xfrm>
          <a:prstGeom prst="bentConnector3">
            <a:avLst>
              <a:gd name="adj1" fmla="val 30052"/>
            </a:avLst>
          </a:prstGeom>
          <a:ln>
            <a:solidFill>
              <a:srgbClr val="002D62"/>
            </a:solidFill>
          </a:ln>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13501EE9-0463-34FC-3D89-CD14ED1883BB}"/>
              </a:ext>
            </a:extLst>
          </p:cNvPr>
          <p:cNvSpPr>
            <a:spLocks noGrp="1"/>
          </p:cNvSpPr>
          <p:nvPr>
            <p:ph type="title"/>
          </p:nvPr>
        </p:nvSpPr>
        <p:spPr/>
        <p:txBody>
          <a:bodyPr>
            <a:noAutofit/>
          </a:bodyPr>
          <a:lstStyle/>
          <a:p>
            <a:r>
              <a:rPr lang="en-US" sz="6000" b="1">
                <a:latin typeface="Freestyle Script"/>
              </a:rPr>
              <a:t>2024-25: Estimated Expenditure Budget Breakdown</a:t>
            </a:r>
            <a:endParaRPr lang="en-US" sz="6000"/>
          </a:p>
        </p:txBody>
      </p:sp>
    </p:spTree>
    <p:extLst>
      <p:ext uri="{BB962C8B-B14F-4D97-AF65-F5344CB8AC3E}">
        <p14:creationId xmlns:p14="http://schemas.microsoft.com/office/powerpoint/2010/main" val="878374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F1487-41A1-4EFC-A628-7FC447C3DFE3}"/>
              </a:ext>
            </a:extLst>
          </p:cNvPr>
          <p:cNvSpPr txBox="1"/>
          <p:nvPr/>
        </p:nvSpPr>
        <p:spPr>
          <a:xfrm>
            <a:off x="3661741" y="1305131"/>
            <a:ext cx="1674796" cy="469611"/>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CE2D1A23-4283-4018-8BFE-4F7E487F78B5}"/>
              </a:ext>
            </a:extLst>
          </p:cNvPr>
          <p:cNvSpPr txBox="1"/>
          <p:nvPr/>
        </p:nvSpPr>
        <p:spPr>
          <a:xfrm>
            <a:off x="3138604" y="1537586"/>
            <a:ext cx="274319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itle 1">
            <a:extLst>
              <a:ext uri="{FF2B5EF4-FFF2-40B4-BE49-F238E27FC236}">
                <a16:creationId xmlns:a16="http://schemas.microsoft.com/office/drawing/2014/main" id="{EC1DD4F7-B959-4968-8154-C6816FF21EF2}"/>
              </a:ext>
            </a:extLst>
          </p:cNvPr>
          <p:cNvSpPr txBox="1">
            <a:spLocks/>
          </p:cNvSpPr>
          <p:nvPr/>
        </p:nvSpPr>
        <p:spPr>
          <a:xfrm>
            <a:off x="838200" y="245382"/>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2021-22</a:t>
            </a:r>
            <a:r>
              <a:rPr kumimoji="0" lang="en-US" sz="8000" b="1" i="0" u="none" strike="noStrike" kern="1200" cap="none" spc="0" normalizeH="0" baseline="0" noProof="0">
                <a:ln>
                  <a:noFill/>
                </a:ln>
                <a:effectLst/>
                <a:uLnTx/>
                <a:uFillTx/>
                <a:latin typeface="Freestyle Script"/>
              </a:rPr>
              <a:t> Operational Expenses</a:t>
            </a:r>
          </a:p>
        </p:txBody>
      </p:sp>
      <p:sp>
        <p:nvSpPr>
          <p:cNvPr id="11" name="TextBox 10">
            <a:extLst>
              <a:ext uri="{FF2B5EF4-FFF2-40B4-BE49-F238E27FC236}">
                <a16:creationId xmlns:a16="http://schemas.microsoft.com/office/drawing/2014/main" id="{C60E1ACF-D35A-4919-8EB8-B3AEE2E8381A}"/>
              </a:ext>
            </a:extLst>
          </p:cNvPr>
          <p:cNvSpPr txBox="1"/>
          <p:nvPr/>
        </p:nvSpPr>
        <p:spPr>
          <a:xfrm>
            <a:off x="3318925" y="2641187"/>
            <a:ext cx="988828" cy="369332"/>
          </a:xfrm>
          <a:prstGeom prst="rect">
            <a:avLst/>
          </a:prstGeom>
          <a:noFill/>
        </p:spPr>
        <p:txBody>
          <a:bodyPr wrap="square" rtlCol="0">
            <a:spAutoFit/>
          </a:bodyPr>
          <a:lstStyle/>
          <a:p>
            <a:r>
              <a:rPr lang="en-US" b="1">
                <a:solidFill>
                  <a:schemeClr val="bg1"/>
                </a:solidFill>
                <a:latin typeface="Century Schoolbook" panose="02040604050505020304" pitchFamily="18" charset="0"/>
              </a:rPr>
              <a:t>26.9%</a:t>
            </a:r>
          </a:p>
        </p:txBody>
      </p:sp>
      <p:sp>
        <p:nvSpPr>
          <p:cNvPr id="12" name="TextBox 11">
            <a:extLst>
              <a:ext uri="{FF2B5EF4-FFF2-40B4-BE49-F238E27FC236}">
                <a16:creationId xmlns:a16="http://schemas.microsoft.com/office/drawing/2014/main" id="{4A88383A-3EFF-485B-894B-8DAC26CE351F}"/>
              </a:ext>
            </a:extLst>
          </p:cNvPr>
          <p:cNvSpPr txBox="1"/>
          <p:nvPr/>
        </p:nvSpPr>
        <p:spPr>
          <a:xfrm>
            <a:off x="5601586" y="3333935"/>
            <a:ext cx="988828" cy="369332"/>
          </a:xfrm>
          <a:prstGeom prst="rect">
            <a:avLst/>
          </a:prstGeom>
          <a:noFill/>
        </p:spPr>
        <p:txBody>
          <a:bodyPr wrap="square" rtlCol="0">
            <a:spAutoFit/>
          </a:bodyPr>
          <a:lstStyle/>
          <a:p>
            <a:r>
              <a:rPr lang="en-US" b="1">
                <a:solidFill>
                  <a:schemeClr val="bg1"/>
                </a:solidFill>
                <a:latin typeface="Century Schoolbook" panose="02040604050505020304" pitchFamily="18" charset="0"/>
              </a:rPr>
              <a:t>59.2%</a:t>
            </a:r>
          </a:p>
        </p:txBody>
      </p:sp>
      <p:sp>
        <p:nvSpPr>
          <p:cNvPr id="13" name="TextBox 12">
            <a:extLst>
              <a:ext uri="{FF2B5EF4-FFF2-40B4-BE49-F238E27FC236}">
                <a16:creationId xmlns:a16="http://schemas.microsoft.com/office/drawing/2014/main" id="{EC1C375A-D510-4FA1-BD6B-70582D70B232}"/>
              </a:ext>
            </a:extLst>
          </p:cNvPr>
          <p:cNvSpPr txBox="1"/>
          <p:nvPr/>
        </p:nvSpPr>
        <p:spPr>
          <a:xfrm>
            <a:off x="4665761" y="2446793"/>
            <a:ext cx="988828" cy="369332"/>
          </a:xfrm>
          <a:prstGeom prst="rect">
            <a:avLst/>
          </a:prstGeom>
          <a:noFill/>
        </p:spPr>
        <p:txBody>
          <a:bodyPr wrap="square" rtlCol="0">
            <a:spAutoFit/>
          </a:bodyPr>
          <a:lstStyle/>
          <a:p>
            <a:r>
              <a:rPr lang="en-US" b="1">
                <a:solidFill>
                  <a:schemeClr val="bg1"/>
                </a:solidFill>
                <a:latin typeface="Century Schoolbook" panose="02040604050505020304" pitchFamily="18" charset="0"/>
              </a:rPr>
              <a:t>9.9%</a:t>
            </a:r>
          </a:p>
        </p:txBody>
      </p:sp>
      <p:sp>
        <p:nvSpPr>
          <p:cNvPr id="16" name="TextBox 15">
            <a:extLst>
              <a:ext uri="{FF2B5EF4-FFF2-40B4-BE49-F238E27FC236}">
                <a16:creationId xmlns:a16="http://schemas.microsoft.com/office/drawing/2014/main" id="{DDF3E76E-1EE0-4F6B-92BE-B6B7556EADBF}"/>
              </a:ext>
            </a:extLst>
          </p:cNvPr>
          <p:cNvSpPr txBox="1"/>
          <p:nvPr/>
        </p:nvSpPr>
        <p:spPr>
          <a:xfrm>
            <a:off x="4346368" y="5826612"/>
            <a:ext cx="7681243" cy="33855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Note: This slide does NOT include Debt Service</a:t>
            </a:r>
          </a:p>
        </p:txBody>
      </p:sp>
      <p:graphicFrame>
        <p:nvGraphicFramePr>
          <p:cNvPr id="4" name="Chart 3">
            <a:extLst>
              <a:ext uri="{FF2B5EF4-FFF2-40B4-BE49-F238E27FC236}">
                <a16:creationId xmlns:a16="http://schemas.microsoft.com/office/drawing/2014/main" id="{65A8FB73-2965-C773-4557-9EF73BF80598}"/>
              </a:ext>
            </a:extLst>
          </p:cNvPr>
          <p:cNvGraphicFramePr/>
          <p:nvPr>
            <p:extLst>
              <p:ext uri="{D42A27DB-BD31-4B8C-83A1-F6EECF244321}">
                <p14:modId xmlns:p14="http://schemas.microsoft.com/office/powerpoint/2010/main" val="2288214354"/>
              </p:ext>
            </p:extLst>
          </p:nvPr>
        </p:nvGraphicFramePr>
        <p:xfrm>
          <a:off x="1228725" y="1550500"/>
          <a:ext cx="10125075" cy="4508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2352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8D788B-5F01-4FE2-B41E-AFFCAB400D24}"/>
              </a:ext>
            </a:extLst>
          </p:cNvPr>
          <p:cNvSpPr txBox="1">
            <a:spLocks/>
          </p:cNvSpPr>
          <p:nvPr/>
        </p:nvSpPr>
        <p:spPr>
          <a:xfrm>
            <a:off x="838200" y="405523"/>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2021-22</a:t>
            </a:r>
            <a:r>
              <a:rPr kumimoji="0" lang="en-US" sz="8000" b="1" i="0" u="none" strike="noStrike" kern="1200" cap="none" spc="0" normalizeH="0" baseline="0" noProof="0">
                <a:ln>
                  <a:noFill/>
                </a:ln>
                <a:effectLst/>
                <a:uLnTx/>
                <a:uFillTx/>
                <a:latin typeface="Freestyle Script"/>
              </a:rPr>
              <a:t> Non-Instructional Spending</a:t>
            </a:r>
          </a:p>
        </p:txBody>
      </p:sp>
      <p:graphicFrame>
        <p:nvGraphicFramePr>
          <p:cNvPr id="6" name="Chart 5">
            <a:extLst>
              <a:ext uri="{FF2B5EF4-FFF2-40B4-BE49-F238E27FC236}">
                <a16:creationId xmlns:a16="http://schemas.microsoft.com/office/drawing/2014/main" id="{73BFD630-D36A-4EE3-91EE-94CDD7EC4BFB}"/>
              </a:ext>
            </a:extLst>
          </p:cNvPr>
          <p:cNvGraphicFramePr/>
          <p:nvPr>
            <p:extLst>
              <p:ext uri="{D42A27DB-BD31-4B8C-83A1-F6EECF244321}">
                <p14:modId xmlns:p14="http://schemas.microsoft.com/office/powerpoint/2010/main" val="1964520324"/>
              </p:ext>
            </p:extLst>
          </p:nvPr>
        </p:nvGraphicFramePr>
        <p:xfrm>
          <a:off x="1104014" y="1855936"/>
          <a:ext cx="9983972" cy="436359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B8FC6AA-1E64-4EFE-8E80-10D199F0E713}"/>
              </a:ext>
            </a:extLst>
          </p:cNvPr>
          <p:cNvSpPr txBox="1"/>
          <p:nvPr/>
        </p:nvSpPr>
        <p:spPr>
          <a:xfrm>
            <a:off x="2802012" y="3244334"/>
            <a:ext cx="988828" cy="369332"/>
          </a:xfrm>
          <a:prstGeom prst="rect">
            <a:avLst/>
          </a:prstGeom>
          <a:noFill/>
        </p:spPr>
        <p:txBody>
          <a:bodyPr wrap="square" rtlCol="0">
            <a:spAutoFit/>
          </a:bodyPr>
          <a:lstStyle/>
          <a:p>
            <a:r>
              <a:rPr lang="en-US" b="1">
                <a:solidFill>
                  <a:schemeClr val="bg1"/>
                </a:solidFill>
                <a:latin typeface="Century Schoolbook" panose="02040604050505020304" pitchFamily="18" charset="0"/>
              </a:rPr>
              <a:t>35.85%</a:t>
            </a:r>
          </a:p>
        </p:txBody>
      </p:sp>
      <p:sp>
        <p:nvSpPr>
          <p:cNvPr id="10" name="TextBox 9">
            <a:extLst>
              <a:ext uri="{FF2B5EF4-FFF2-40B4-BE49-F238E27FC236}">
                <a16:creationId xmlns:a16="http://schemas.microsoft.com/office/drawing/2014/main" id="{B9575474-FA7C-4987-BD1E-27C6F554E01C}"/>
              </a:ext>
            </a:extLst>
          </p:cNvPr>
          <p:cNvSpPr txBox="1"/>
          <p:nvPr/>
        </p:nvSpPr>
        <p:spPr>
          <a:xfrm>
            <a:off x="3163186" y="4119354"/>
            <a:ext cx="988828" cy="369332"/>
          </a:xfrm>
          <a:prstGeom prst="rect">
            <a:avLst/>
          </a:prstGeom>
          <a:noFill/>
        </p:spPr>
        <p:txBody>
          <a:bodyPr wrap="square" rtlCol="0">
            <a:spAutoFit/>
          </a:bodyPr>
          <a:lstStyle/>
          <a:p>
            <a:r>
              <a:rPr lang="en-US" b="1">
                <a:solidFill>
                  <a:schemeClr val="bg1"/>
                </a:solidFill>
                <a:latin typeface="Century Schoolbook" panose="02040604050505020304" pitchFamily="18" charset="0"/>
              </a:rPr>
              <a:t>11.87%</a:t>
            </a:r>
          </a:p>
        </p:txBody>
      </p:sp>
      <p:sp>
        <p:nvSpPr>
          <p:cNvPr id="11" name="TextBox 10">
            <a:extLst>
              <a:ext uri="{FF2B5EF4-FFF2-40B4-BE49-F238E27FC236}">
                <a16:creationId xmlns:a16="http://schemas.microsoft.com/office/drawing/2014/main" id="{CD14254F-8345-4268-B120-9F912EAFEA89}"/>
              </a:ext>
            </a:extLst>
          </p:cNvPr>
          <p:cNvSpPr txBox="1"/>
          <p:nvPr/>
        </p:nvSpPr>
        <p:spPr>
          <a:xfrm>
            <a:off x="4769944" y="3853066"/>
            <a:ext cx="988828" cy="369332"/>
          </a:xfrm>
          <a:prstGeom prst="rect">
            <a:avLst/>
          </a:prstGeom>
          <a:noFill/>
        </p:spPr>
        <p:txBody>
          <a:bodyPr wrap="square" rtlCol="0">
            <a:spAutoFit/>
          </a:bodyPr>
          <a:lstStyle/>
          <a:p>
            <a:r>
              <a:rPr lang="en-US" b="1">
                <a:solidFill>
                  <a:schemeClr val="bg1"/>
                </a:solidFill>
                <a:latin typeface="Century Schoolbook" panose="02040604050505020304" pitchFamily="18" charset="0"/>
              </a:rPr>
              <a:t>37.86%</a:t>
            </a:r>
          </a:p>
        </p:txBody>
      </p:sp>
      <p:sp>
        <p:nvSpPr>
          <p:cNvPr id="12" name="TextBox 11">
            <a:extLst>
              <a:ext uri="{FF2B5EF4-FFF2-40B4-BE49-F238E27FC236}">
                <a16:creationId xmlns:a16="http://schemas.microsoft.com/office/drawing/2014/main" id="{BAD7E83C-9440-436F-8B2A-751E6591EFF3}"/>
              </a:ext>
            </a:extLst>
          </p:cNvPr>
          <p:cNvSpPr txBox="1"/>
          <p:nvPr/>
        </p:nvSpPr>
        <p:spPr>
          <a:xfrm>
            <a:off x="6096000" y="2585326"/>
            <a:ext cx="988828" cy="369332"/>
          </a:xfrm>
          <a:prstGeom prst="rect">
            <a:avLst/>
          </a:prstGeom>
          <a:noFill/>
        </p:spPr>
        <p:txBody>
          <a:bodyPr wrap="square" rtlCol="0">
            <a:spAutoFit/>
          </a:bodyPr>
          <a:lstStyle/>
          <a:p>
            <a:r>
              <a:rPr lang="en-US" b="1">
                <a:latin typeface="Century Schoolbook" panose="02040604050505020304" pitchFamily="18" charset="0"/>
              </a:rPr>
              <a:t>5.86%</a:t>
            </a:r>
          </a:p>
        </p:txBody>
      </p:sp>
      <p:sp>
        <p:nvSpPr>
          <p:cNvPr id="13" name="TextBox 12">
            <a:extLst>
              <a:ext uri="{FF2B5EF4-FFF2-40B4-BE49-F238E27FC236}">
                <a16:creationId xmlns:a16="http://schemas.microsoft.com/office/drawing/2014/main" id="{DB6CCB19-8911-41C1-852B-ECAD2D78FB66}"/>
              </a:ext>
            </a:extLst>
          </p:cNvPr>
          <p:cNvSpPr txBox="1"/>
          <p:nvPr/>
        </p:nvSpPr>
        <p:spPr>
          <a:xfrm>
            <a:off x="5601586" y="2238112"/>
            <a:ext cx="988828" cy="369332"/>
          </a:xfrm>
          <a:prstGeom prst="rect">
            <a:avLst/>
          </a:prstGeom>
          <a:noFill/>
        </p:spPr>
        <p:txBody>
          <a:bodyPr wrap="square" rtlCol="0">
            <a:spAutoFit/>
          </a:bodyPr>
          <a:lstStyle/>
          <a:p>
            <a:r>
              <a:rPr lang="en-US" b="1">
                <a:latin typeface="Century Schoolbook" panose="02040604050505020304" pitchFamily="18" charset="0"/>
              </a:rPr>
              <a:t>5.69%</a:t>
            </a:r>
          </a:p>
        </p:txBody>
      </p:sp>
      <p:cxnSp>
        <p:nvCxnSpPr>
          <p:cNvPr id="5" name="Straight Connector 4">
            <a:extLst>
              <a:ext uri="{FF2B5EF4-FFF2-40B4-BE49-F238E27FC236}">
                <a16:creationId xmlns:a16="http://schemas.microsoft.com/office/drawing/2014/main" id="{447B98E3-DBC8-40DD-8F51-F379CE614A6D}"/>
              </a:ext>
            </a:extLst>
          </p:cNvPr>
          <p:cNvCxnSpPr/>
          <p:nvPr/>
        </p:nvCxnSpPr>
        <p:spPr>
          <a:xfrm>
            <a:off x="3976577" y="2607444"/>
            <a:ext cx="350874" cy="264746"/>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46279B1-65B4-46AD-BD76-AE409C65B7A4}"/>
              </a:ext>
            </a:extLst>
          </p:cNvPr>
          <p:cNvCxnSpPr>
            <a:cxnSpLocks/>
          </p:cNvCxnSpPr>
          <p:nvPr/>
        </p:nvCxnSpPr>
        <p:spPr>
          <a:xfrm flipH="1">
            <a:off x="4370615" y="2374232"/>
            <a:ext cx="27214" cy="497958"/>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3DE846D-8C23-49C1-A38D-42D0FA14A94C}"/>
              </a:ext>
            </a:extLst>
          </p:cNvPr>
          <p:cNvCxnSpPr/>
          <p:nvPr/>
        </p:nvCxnSpPr>
        <p:spPr>
          <a:xfrm flipH="1">
            <a:off x="4927130" y="2513859"/>
            <a:ext cx="674456" cy="400812"/>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4CE619D-C626-41B8-B653-89393D691474}"/>
              </a:ext>
            </a:extLst>
          </p:cNvPr>
          <p:cNvCxnSpPr>
            <a:stCxn id="12" idx="1"/>
          </p:cNvCxnSpPr>
          <p:nvPr/>
        </p:nvCxnSpPr>
        <p:spPr>
          <a:xfrm flipH="1">
            <a:off x="5486400" y="2769992"/>
            <a:ext cx="609600" cy="29276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136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F28862-79DC-4FEF-A731-4CDFBD9533ED}"/>
              </a:ext>
            </a:extLst>
          </p:cNvPr>
          <p:cNvSpPr txBox="1"/>
          <p:nvPr/>
        </p:nvSpPr>
        <p:spPr>
          <a:xfrm>
            <a:off x="4346368" y="5826612"/>
            <a:ext cx="7681243" cy="33855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Note: For Gates Chili CSD, Debt Service is included in Interfund Transfers</a:t>
            </a:r>
          </a:p>
        </p:txBody>
      </p:sp>
      <p:sp>
        <p:nvSpPr>
          <p:cNvPr id="5" name="Title 1">
            <a:extLst>
              <a:ext uri="{FF2B5EF4-FFF2-40B4-BE49-F238E27FC236}">
                <a16:creationId xmlns:a16="http://schemas.microsoft.com/office/drawing/2014/main" id="{2A3D08A2-11CA-409C-93C3-F01D12B9F340}"/>
              </a:ext>
            </a:extLst>
          </p:cNvPr>
          <p:cNvSpPr txBox="1">
            <a:spLocks/>
          </p:cNvSpPr>
          <p:nvPr/>
        </p:nvSpPr>
        <p:spPr>
          <a:xfrm>
            <a:off x="634063" y="92713"/>
            <a:ext cx="10923874" cy="132556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2021-22</a:t>
            </a:r>
            <a:r>
              <a:rPr kumimoji="0" lang="en-US" sz="8000" b="1" i="0" u="none" strike="noStrike" kern="1200" cap="none" spc="0" normalizeH="0" baseline="0" noProof="0">
                <a:ln>
                  <a:noFill/>
                </a:ln>
                <a:effectLst/>
                <a:uLnTx/>
                <a:uFillTx/>
                <a:latin typeface="Freestyle Script"/>
              </a:rPr>
              <a:t> General Fund Expenses Statewide Comparison</a:t>
            </a:r>
          </a:p>
        </p:txBody>
      </p:sp>
      <p:sp>
        <p:nvSpPr>
          <p:cNvPr id="6" name="TextBox 5">
            <a:extLst>
              <a:ext uri="{FF2B5EF4-FFF2-40B4-BE49-F238E27FC236}">
                <a16:creationId xmlns:a16="http://schemas.microsoft.com/office/drawing/2014/main" id="{2463A9CE-17A9-454B-80EE-4F5F1F24F99F}"/>
              </a:ext>
            </a:extLst>
          </p:cNvPr>
          <p:cNvSpPr txBox="1"/>
          <p:nvPr/>
        </p:nvSpPr>
        <p:spPr>
          <a:xfrm>
            <a:off x="8677979" y="1744299"/>
            <a:ext cx="3089534" cy="347787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a:ln>
                  <a:noFill/>
                </a:ln>
                <a:solidFill>
                  <a:prstClr val="black"/>
                </a:solidFill>
                <a:effectLst/>
                <a:uLnTx/>
                <a:uFillTx/>
                <a:latin typeface="Century Schoolbook" panose="02040604050505020304" pitchFamily="18" charset="0"/>
              </a:rPr>
              <a:t>Key Take-away</a:t>
            </a:r>
            <a:endParaRPr lang="en-US" sz="2000" b="1">
              <a:solidFill>
                <a:prstClr val="black"/>
              </a:solidFill>
              <a:latin typeface="Century Schoolbook" panose="020406040505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prstClr val="black"/>
                </a:solidFill>
                <a:effectLst/>
                <a:uLnTx/>
                <a:uFillTx/>
                <a:latin typeface="Century Schoolbook" panose="02040604050505020304" pitchFamily="18" charset="0"/>
              </a:rPr>
              <a:t>Our spending breakdown is nearly in line with statewide averages. The largest variance is in General Support. Our General Support are lower than the statewide average as a percentage of the budget. </a:t>
            </a:r>
          </a:p>
        </p:txBody>
      </p:sp>
      <p:graphicFrame>
        <p:nvGraphicFramePr>
          <p:cNvPr id="13" name="Chart 12">
            <a:extLst>
              <a:ext uri="{FF2B5EF4-FFF2-40B4-BE49-F238E27FC236}">
                <a16:creationId xmlns:a16="http://schemas.microsoft.com/office/drawing/2014/main" id="{4858CE51-CD41-4626-AEBA-C24D2CAB6B5B}"/>
              </a:ext>
            </a:extLst>
          </p:cNvPr>
          <p:cNvGraphicFramePr/>
          <p:nvPr>
            <p:extLst>
              <p:ext uri="{D42A27DB-BD31-4B8C-83A1-F6EECF244321}">
                <p14:modId xmlns:p14="http://schemas.microsoft.com/office/powerpoint/2010/main" val="2389136345"/>
              </p:ext>
            </p:extLst>
          </p:nvPr>
        </p:nvGraphicFramePr>
        <p:xfrm>
          <a:off x="552810" y="1456772"/>
          <a:ext cx="3987146" cy="34323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682015EB-27A7-449D-B9B6-2B84565492F4}"/>
              </a:ext>
            </a:extLst>
          </p:cNvPr>
          <p:cNvGraphicFramePr/>
          <p:nvPr>
            <p:extLst>
              <p:ext uri="{D42A27DB-BD31-4B8C-83A1-F6EECF244321}">
                <p14:modId xmlns:p14="http://schemas.microsoft.com/office/powerpoint/2010/main" val="2045413888"/>
              </p:ext>
            </p:extLst>
          </p:nvPr>
        </p:nvGraphicFramePr>
        <p:xfrm>
          <a:off x="4460168" y="1418276"/>
          <a:ext cx="3987146" cy="3432398"/>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D329C591-A69A-4F66-D4AD-215F3C0CADFE}"/>
              </a:ext>
            </a:extLst>
          </p:cNvPr>
          <p:cNvPicPr>
            <a:picLocks noChangeAspect="1"/>
          </p:cNvPicPr>
          <p:nvPr/>
        </p:nvPicPr>
        <p:blipFill>
          <a:blip r:embed="rId5"/>
          <a:stretch>
            <a:fillRect/>
          </a:stretch>
        </p:blipFill>
        <p:spPr>
          <a:xfrm>
            <a:off x="1806750" y="5081143"/>
            <a:ext cx="5804429" cy="553496"/>
          </a:xfrm>
          <a:prstGeom prst="rect">
            <a:avLst/>
          </a:prstGeom>
        </p:spPr>
      </p:pic>
    </p:spTree>
    <p:extLst>
      <p:ext uri="{BB962C8B-B14F-4D97-AF65-F5344CB8AC3E}">
        <p14:creationId xmlns:p14="http://schemas.microsoft.com/office/powerpoint/2010/main" val="233344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EB5E41-8408-49EE-BCD4-C7D1569E70E1}"/>
              </a:ext>
            </a:extLst>
          </p:cNvPr>
          <p:cNvSpPr/>
          <p:nvPr/>
        </p:nvSpPr>
        <p:spPr>
          <a:xfrm>
            <a:off x="833282" y="4697486"/>
            <a:ext cx="1097917" cy="529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875E9ED-635C-4AB7-AE4D-7BF0C613EF29}"/>
              </a:ext>
            </a:extLst>
          </p:cNvPr>
          <p:cNvSpPr txBox="1">
            <a:spLocks/>
          </p:cNvSpPr>
          <p:nvPr/>
        </p:nvSpPr>
        <p:spPr>
          <a:xfrm>
            <a:off x="838200" y="175992"/>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2021-22</a:t>
            </a:r>
            <a:r>
              <a:rPr kumimoji="0" lang="en-US" sz="8000" b="1" i="0" u="none" strike="noStrike" kern="1200" cap="none" spc="0" normalizeH="0" baseline="0" noProof="0">
                <a:ln>
                  <a:noFill/>
                </a:ln>
                <a:effectLst/>
                <a:uLnTx/>
                <a:uFillTx/>
                <a:latin typeface="Freestyle Script"/>
              </a:rPr>
              <a:t> Instructional Spending</a:t>
            </a:r>
          </a:p>
        </p:txBody>
      </p:sp>
      <p:sp>
        <p:nvSpPr>
          <p:cNvPr id="6" name="Rectangle 5">
            <a:extLst>
              <a:ext uri="{FF2B5EF4-FFF2-40B4-BE49-F238E27FC236}">
                <a16:creationId xmlns:a16="http://schemas.microsoft.com/office/drawing/2014/main" id="{90996332-F336-4C68-98E8-AB447A895067}"/>
              </a:ext>
            </a:extLst>
          </p:cNvPr>
          <p:cNvSpPr/>
          <p:nvPr/>
        </p:nvSpPr>
        <p:spPr>
          <a:xfrm>
            <a:off x="1592494" y="4592548"/>
            <a:ext cx="893852" cy="1560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slide6" descr="Expenditure Story_37_2660_4588472_8466711">
            <a:extLst>
              <a:ext uri="{FF2B5EF4-FFF2-40B4-BE49-F238E27FC236}">
                <a16:creationId xmlns:a16="http://schemas.microsoft.com/office/drawing/2014/main" id="{3141D249-2F4B-E940-6B26-513402208E14}"/>
              </a:ext>
            </a:extLst>
          </p:cNvPr>
          <p:cNvPicPr>
            <a:picLocks noChangeAspect="1"/>
          </p:cNvPicPr>
          <p:nvPr/>
        </p:nvPicPr>
        <p:blipFill rotWithShape="1">
          <a:blip r:embed="rId3">
            <a:extLst>
              <a:ext uri="{28A0092B-C50C-407E-A947-70E740481C1C}">
                <a14:useLocalDpi xmlns:a14="http://schemas.microsoft.com/office/drawing/2010/main" val="0"/>
              </a:ext>
            </a:extLst>
          </a:blip>
          <a:srcRect l="4865" t="31968" r="5176" b="20000"/>
          <a:stretch/>
        </p:blipFill>
        <p:spPr>
          <a:xfrm>
            <a:off x="219278" y="1685773"/>
            <a:ext cx="9327493" cy="3665560"/>
          </a:xfrm>
          <a:prstGeom prst="rect">
            <a:avLst/>
          </a:prstGeom>
        </p:spPr>
      </p:pic>
      <p:sp>
        <p:nvSpPr>
          <p:cNvPr id="5" name="TextBox 4">
            <a:extLst>
              <a:ext uri="{FF2B5EF4-FFF2-40B4-BE49-F238E27FC236}">
                <a16:creationId xmlns:a16="http://schemas.microsoft.com/office/drawing/2014/main" id="{21762160-3DC6-4226-9BD4-55A7F677E6A2}"/>
              </a:ext>
            </a:extLst>
          </p:cNvPr>
          <p:cNvSpPr txBox="1"/>
          <p:nvPr/>
        </p:nvSpPr>
        <p:spPr>
          <a:xfrm>
            <a:off x="9730641" y="1501555"/>
            <a:ext cx="2258999" cy="4247317"/>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Key Take-away: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rPr>
              <a:t>As a percentage of total expenditures, GCCSD puts significant resources directly towards instructional programs compared other districts in the region. </a:t>
            </a:r>
            <a:r>
              <a:rPr lang="en-US">
                <a:solidFill>
                  <a:prstClr val="black"/>
                </a:solidFill>
                <a:latin typeface="Century Schoolbook" panose="02040604050505020304" pitchFamily="18" charset="0"/>
              </a:rPr>
              <a:t>Federal Funds are having an impact on this chart. </a:t>
            </a: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rPr>
              <a:t> </a:t>
            </a:r>
          </a:p>
        </p:txBody>
      </p:sp>
      <p:sp>
        <p:nvSpPr>
          <p:cNvPr id="4" name="Rectangle 3">
            <a:extLst>
              <a:ext uri="{FF2B5EF4-FFF2-40B4-BE49-F238E27FC236}">
                <a16:creationId xmlns:a16="http://schemas.microsoft.com/office/drawing/2014/main" id="{B15ADDFF-CA7E-00E9-98CE-83A895EB6850}"/>
              </a:ext>
            </a:extLst>
          </p:cNvPr>
          <p:cNvSpPr/>
          <p:nvPr/>
        </p:nvSpPr>
        <p:spPr>
          <a:xfrm>
            <a:off x="7595712" y="4972050"/>
            <a:ext cx="985837" cy="25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E6D5E6-FB3F-44BE-8E16-9C995C887844}"/>
              </a:ext>
            </a:extLst>
          </p:cNvPr>
          <p:cNvSpPr txBox="1"/>
          <p:nvPr/>
        </p:nvSpPr>
        <p:spPr>
          <a:xfrm>
            <a:off x="7595712" y="4980221"/>
            <a:ext cx="896680" cy="415498"/>
          </a:xfrm>
          <a:prstGeom prst="rect">
            <a:avLst/>
          </a:prstGeom>
          <a:noFill/>
        </p:spPr>
        <p:txBody>
          <a:bodyPr wrap="square" rtlCol="0">
            <a:spAutoFit/>
          </a:bodyPr>
          <a:lstStyle/>
          <a:p>
            <a:pPr algn="ctr"/>
            <a:r>
              <a:rPr lang="en-US" sz="1050"/>
              <a:t>GATES CHILI CSD</a:t>
            </a:r>
          </a:p>
        </p:txBody>
      </p:sp>
    </p:spTree>
    <p:extLst>
      <p:ext uri="{BB962C8B-B14F-4D97-AF65-F5344CB8AC3E}">
        <p14:creationId xmlns:p14="http://schemas.microsoft.com/office/powerpoint/2010/main" val="221716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360001"/>
            <a:ext cx="10515600" cy="1325563"/>
          </a:xfrm>
        </p:spPr>
        <p:txBody>
          <a:bodyPr>
            <a:normAutofit/>
          </a:bodyPr>
          <a:lstStyle/>
          <a:p>
            <a:r>
              <a:rPr lang="en-US" sz="8000" b="1">
                <a:latin typeface="Freestyle Script" panose="030804020302050B0404" pitchFamily="66" charset="0"/>
              </a:rPr>
              <a:t>Introductions</a:t>
            </a:r>
          </a:p>
        </p:txBody>
      </p:sp>
      <p:sp>
        <p:nvSpPr>
          <p:cNvPr id="3" name="Content Placeholder 2"/>
          <p:cNvSpPr>
            <a:spLocks noGrp="1"/>
          </p:cNvSpPr>
          <p:nvPr>
            <p:ph idx="1"/>
          </p:nvPr>
        </p:nvSpPr>
        <p:spPr>
          <a:xfrm>
            <a:off x="2980188" y="2065664"/>
            <a:ext cx="3205993" cy="891519"/>
          </a:xfrm>
        </p:spPr>
        <p:txBody>
          <a:bodyPr vert="horz" lIns="91440" tIns="45720" rIns="91440" bIns="45720" rtlCol="0" anchor="t">
            <a:normAutofit fontScale="92500"/>
          </a:bodyPr>
          <a:lstStyle/>
          <a:p>
            <a:pPr marL="0" indent="0">
              <a:lnSpc>
                <a:spcPct val="110000"/>
              </a:lnSpc>
              <a:buNone/>
            </a:pPr>
            <a:r>
              <a:rPr lang="en-US" sz="2000" b="1">
                <a:latin typeface="Century Schoolbook" panose="02040604050505020304" pitchFamily="18" charset="0"/>
                <a:cs typeface="Calibri" pitchFamily="34" charset="0"/>
              </a:rPr>
              <a:t>Mr. Christopher Dailey</a:t>
            </a:r>
            <a:br>
              <a:rPr lang="en-US" sz="2000">
                <a:latin typeface="Century Schoolbook" panose="02040604050505020304" pitchFamily="18" charset="0"/>
                <a:cs typeface="Calibri" pitchFamily="34" charset="0"/>
              </a:rPr>
            </a:br>
            <a:r>
              <a:rPr lang="en-US" sz="2000" b="0">
                <a:latin typeface="Century Schoolbook" panose="02040604050505020304" pitchFamily="18" charset="0"/>
                <a:cs typeface="Calibri" pitchFamily="34" charset="0"/>
              </a:rPr>
              <a:t>Superintendent of Schools</a:t>
            </a:r>
          </a:p>
        </p:txBody>
      </p:sp>
      <p:pic>
        <p:nvPicPr>
          <p:cNvPr id="5" name="Picture 4">
            <a:extLst>
              <a:ext uri="{FF2B5EF4-FFF2-40B4-BE49-F238E27FC236}">
                <a16:creationId xmlns:a16="http://schemas.microsoft.com/office/drawing/2014/main" id="{E3BFA2A5-A151-4FFB-9BC1-A73630C6AB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76399" y="4258385"/>
            <a:ext cx="1112471" cy="166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60F97A3-582B-4858-8FDC-C800A38EE9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70811" y="1992854"/>
            <a:ext cx="1112471" cy="166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EC4C40-2CDD-4CB4-B592-BB60CC1A3D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76400" y="1987687"/>
            <a:ext cx="1112470" cy="1666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FA9ECA7-C6DB-43A6-B5B8-76AE22E492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70812" y="4263552"/>
            <a:ext cx="1112472" cy="166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6ED5B745-D829-4EC7-82E3-A217AA4164A4}"/>
              </a:ext>
            </a:extLst>
          </p:cNvPr>
          <p:cNvSpPr txBox="1"/>
          <p:nvPr/>
        </p:nvSpPr>
        <p:spPr>
          <a:xfrm>
            <a:off x="7774600" y="1987687"/>
            <a:ext cx="3545047"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Dr. Mitchell Ball</a:t>
            </a:r>
            <a:b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br>
            <a: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Assistant Superintendent</a:t>
            </a:r>
            <a:b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br>
            <a:r>
              <a:rPr kumimoji="0" lang="en-US" sz="19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for Business</a:t>
            </a:r>
          </a:p>
        </p:txBody>
      </p:sp>
      <p:sp>
        <p:nvSpPr>
          <p:cNvPr id="13" name="TextBox 12">
            <a:extLst>
              <a:ext uri="{FF2B5EF4-FFF2-40B4-BE49-F238E27FC236}">
                <a16:creationId xmlns:a16="http://schemas.microsoft.com/office/drawing/2014/main" id="{CCF02792-4317-41A5-9C49-E9BE9CF81CF7}"/>
              </a:ext>
            </a:extLst>
          </p:cNvPr>
          <p:cNvSpPr txBox="1"/>
          <p:nvPr/>
        </p:nvSpPr>
        <p:spPr>
          <a:xfrm>
            <a:off x="2980186" y="4257815"/>
            <a:ext cx="3011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Ms. Sally Sanford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District Treasurer</a:t>
            </a:r>
          </a:p>
        </p:txBody>
      </p:sp>
      <p:sp>
        <p:nvSpPr>
          <p:cNvPr id="14" name="TextBox 13">
            <a:extLst>
              <a:ext uri="{FF2B5EF4-FFF2-40B4-BE49-F238E27FC236}">
                <a16:creationId xmlns:a16="http://schemas.microsoft.com/office/drawing/2014/main" id="{A2DFE90F-FA49-4A29-8392-A47C41DE34AE}"/>
              </a:ext>
            </a:extLst>
          </p:cNvPr>
          <p:cNvSpPr txBox="1"/>
          <p:nvPr/>
        </p:nvSpPr>
        <p:spPr>
          <a:xfrm>
            <a:off x="7774600" y="4255163"/>
            <a:ext cx="35450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Mrs. Anna Lamb</a:t>
            </a:r>
            <a:b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b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pitchFamily="34" charset="0"/>
              </a:rPr>
              <a:t>Assistant School Business Administrator</a:t>
            </a:r>
          </a:p>
        </p:txBody>
      </p:sp>
    </p:spTree>
    <p:extLst>
      <p:ext uri="{BB962C8B-B14F-4D97-AF65-F5344CB8AC3E}">
        <p14:creationId xmlns:p14="http://schemas.microsoft.com/office/powerpoint/2010/main" val="3689354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11318F-F60E-4A69-9444-140A0C96B893}"/>
              </a:ext>
            </a:extLst>
          </p:cNvPr>
          <p:cNvSpPr txBox="1">
            <a:spLocks/>
          </p:cNvSpPr>
          <p:nvPr/>
        </p:nvSpPr>
        <p:spPr>
          <a:xfrm>
            <a:off x="838200" y="55645"/>
            <a:ext cx="10515600" cy="1325563"/>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8000" b="1">
                <a:latin typeface="Freestyle Script"/>
              </a:rPr>
              <a:t>2021-22</a:t>
            </a:r>
            <a:r>
              <a:rPr kumimoji="0" lang="en-US" sz="8000" b="1" i="0" u="none" strike="noStrike" kern="1200" cap="none" spc="0" normalizeH="0" baseline="0" noProof="0">
                <a:ln>
                  <a:noFill/>
                </a:ln>
                <a:effectLst/>
                <a:uLnTx/>
                <a:uFillTx/>
                <a:latin typeface="Freestyle Script"/>
              </a:rPr>
              <a:t> General Fund Spending by Object Code</a:t>
            </a:r>
          </a:p>
        </p:txBody>
      </p:sp>
      <p:sp>
        <p:nvSpPr>
          <p:cNvPr id="10" name="TextBox 9">
            <a:extLst>
              <a:ext uri="{FF2B5EF4-FFF2-40B4-BE49-F238E27FC236}">
                <a16:creationId xmlns:a16="http://schemas.microsoft.com/office/drawing/2014/main" id="{8B121F75-9FA8-478B-98CF-6CC650B11697}"/>
              </a:ext>
            </a:extLst>
          </p:cNvPr>
          <p:cNvSpPr txBox="1"/>
          <p:nvPr/>
        </p:nvSpPr>
        <p:spPr>
          <a:xfrm>
            <a:off x="3356708" y="1373554"/>
            <a:ext cx="2371969" cy="34979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graphicFrame>
        <p:nvGraphicFramePr>
          <p:cNvPr id="7" name="Chart 6">
            <a:extLst>
              <a:ext uri="{FF2B5EF4-FFF2-40B4-BE49-F238E27FC236}">
                <a16:creationId xmlns:a16="http://schemas.microsoft.com/office/drawing/2014/main" id="{B170D8B0-618E-4697-A093-6B7CA086C32E}"/>
              </a:ext>
            </a:extLst>
          </p:cNvPr>
          <p:cNvGraphicFramePr/>
          <p:nvPr>
            <p:extLst>
              <p:ext uri="{D42A27DB-BD31-4B8C-83A1-F6EECF244321}">
                <p14:modId xmlns:p14="http://schemas.microsoft.com/office/powerpoint/2010/main" val="113542615"/>
              </p:ext>
            </p:extLst>
          </p:nvPr>
        </p:nvGraphicFramePr>
        <p:xfrm>
          <a:off x="4884661" y="1340697"/>
          <a:ext cx="7120169" cy="44314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827C7DF4-A90C-8176-A564-527F74ECCD39}"/>
              </a:ext>
            </a:extLst>
          </p:cNvPr>
          <p:cNvGraphicFramePr/>
          <p:nvPr>
            <p:extLst>
              <p:ext uri="{D42A27DB-BD31-4B8C-83A1-F6EECF244321}">
                <p14:modId xmlns:p14="http://schemas.microsoft.com/office/powerpoint/2010/main" val="750108754"/>
              </p:ext>
            </p:extLst>
          </p:nvPr>
        </p:nvGraphicFramePr>
        <p:xfrm>
          <a:off x="465061" y="1340697"/>
          <a:ext cx="4487939" cy="4431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8679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different colored bars&#10;&#10;Description automatically generated">
            <a:extLst>
              <a:ext uri="{FF2B5EF4-FFF2-40B4-BE49-F238E27FC236}">
                <a16:creationId xmlns:a16="http://schemas.microsoft.com/office/drawing/2014/main" id="{429AFC1F-5F56-766B-DBA0-E4F13B0CC5C8}"/>
              </a:ext>
            </a:extLst>
          </p:cNvPr>
          <p:cNvPicPr>
            <a:picLocks noChangeAspect="1"/>
          </p:cNvPicPr>
          <p:nvPr/>
        </p:nvPicPr>
        <p:blipFill>
          <a:blip r:embed="rId3"/>
          <a:stretch>
            <a:fillRect/>
          </a:stretch>
        </p:blipFill>
        <p:spPr>
          <a:xfrm>
            <a:off x="826576" y="1276902"/>
            <a:ext cx="8640306" cy="4420434"/>
          </a:xfrm>
          <a:prstGeom prst="rect">
            <a:avLst/>
          </a:prstGeom>
        </p:spPr>
      </p:pic>
      <p:sp>
        <p:nvSpPr>
          <p:cNvPr id="4" name="Title 1">
            <a:extLst>
              <a:ext uri="{FF2B5EF4-FFF2-40B4-BE49-F238E27FC236}">
                <a16:creationId xmlns:a16="http://schemas.microsoft.com/office/drawing/2014/main" id="{3E7A9DBA-6E7E-4615-A58F-CB3D8B3CD7F4}"/>
              </a:ext>
            </a:extLst>
          </p:cNvPr>
          <p:cNvSpPr txBox="1">
            <a:spLocks/>
          </p:cNvSpPr>
          <p:nvPr/>
        </p:nvSpPr>
        <p:spPr>
          <a:xfrm>
            <a:off x="606706" y="-95734"/>
            <a:ext cx="10515600" cy="1325563"/>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General Fund Spending by Object Code Trending</a:t>
            </a:r>
          </a:p>
        </p:txBody>
      </p:sp>
      <p:pic>
        <p:nvPicPr>
          <p:cNvPr id="7" name="Picture 6" descr="Text&#10;&#10;Description automatically generated with medium confidence">
            <a:extLst>
              <a:ext uri="{FF2B5EF4-FFF2-40B4-BE49-F238E27FC236}">
                <a16:creationId xmlns:a16="http://schemas.microsoft.com/office/drawing/2014/main" id="{59BDC7E3-2137-48BC-88AF-223217890305}"/>
              </a:ext>
            </a:extLst>
          </p:cNvPr>
          <p:cNvPicPr>
            <a:picLocks noChangeAspect="1"/>
          </p:cNvPicPr>
          <p:nvPr/>
        </p:nvPicPr>
        <p:blipFill>
          <a:blip r:embed="rId4"/>
          <a:stretch>
            <a:fillRect/>
          </a:stretch>
        </p:blipFill>
        <p:spPr>
          <a:xfrm>
            <a:off x="9338309" y="1527336"/>
            <a:ext cx="2795099" cy="1764504"/>
          </a:xfrm>
          <a:prstGeom prst="rect">
            <a:avLst/>
          </a:prstGeom>
        </p:spPr>
      </p:pic>
    </p:spTree>
    <p:extLst>
      <p:ext uri="{BB962C8B-B14F-4D97-AF65-F5344CB8AC3E}">
        <p14:creationId xmlns:p14="http://schemas.microsoft.com/office/powerpoint/2010/main" val="285086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BA71B3-A27C-4AB5-9964-1483CB50B696}"/>
              </a:ext>
            </a:extLst>
          </p:cNvPr>
          <p:cNvSpPr/>
          <p:nvPr/>
        </p:nvSpPr>
        <p:spPr>
          <a:xfrm>
            <a:off x="3730699" y="5900988"/>
            <a:ext cx="1389413" cy="23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FDBCF7-0FF0-46EE-BB44-17B448AD5226}"/>
              </a:ext>
            </a:extLst>
          </p:cNvPr>
          <p:cNvSpPr/>
          <p:nvPr/>
        </p:nvSpPr>
        <p:spPr>
          <a:xfrm>
            <a:off x="5031827" y="5682985"/>
            <a:ext cx="1389413" cy="26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94CEF06-8BB9-4D41-923F-5DF2D81C380E}"/>
              </a:ext>
            </a:extLst>
          </p:cNvPr>
          <p:cNvSpPr txBox="1">
            <a:spLocks/>
          </p:cNvSpPr>
          <p:nvPr/>
        </p:nvSpPr>
        <p:spPr>
          <a:xfrm>
            <a:off x="838200" y="-100263"/>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Expenditures Per Building Per Student</a:t>
            </a:r>
          </a:p>
        </p:txBody>
      </p:sp>
      <p:sp>
        <p:nvSpPr>
          <p:cNvPr id="17" name="TextBox 16">
            <a:extLst>
              <a:ext uri="{FF2B5EF4-FFF2-40B4-BE49-F238E27FC236}">
                <a16:creationId xmlns:a16="http://schemas.microsoft.com/office/drawing/2014/main" id="{67AA9B39-835A-4345-999D-2D352C3CE1DC}"/>
              </a:ext>
            </a:extLst>
          </p:cNvPr>
          <p:cNvSpPr txBox="1"/>
          <p:nvPr/>
        </p:nvSpPr>
        <p:spPr>
          <a:xfrm>
            <a:off x="3684170" y="5809748"/>
            <a:ext cx="1499937" cy="31920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1" name="slide2" descr="ESSA Site-Based Expenditures">
            <a:extLst>
              <a:ext uri="{FF2B5EF4-FFF2-40B4-BE49-F238E27FC236}">
                <a16:creationId xmlns:a16="http://schemas.microsoft.com/office/drawing/2014/main" id="{5DF328E9-AECB-4739-97C7-E9ECD6B89CCC}"/>
              </a:ext>
            </a:extLst>
          </p:cNvPr>
          <p:cNvPicPr>
            <a:picLocks noChangeAspect="1"/>
          </p:cNvPicPr>
          <p:nvPr/>
        </p:nvPicPr>
        <p:blipFill rotWithShape="1">
          <a:blip r:embed="rId3">
            <a:extLst>
              <a:ext uri="{28A0092B-C50C-407E-A947-70E740481C1C}">
                <a14:useLocalDpi xmlns:a14="http://schemas.microsoft.com/office/drawing/2010/main" val="0"/>
              </a:ext>
            </a:extLst>
          </a:blip>
          <a:srcRect t="16934" r="34608" b="9724"/>
          <a:stretch/>
        </p:blipFill>
        <p:spPr>
          <a:xfrm>
            <a:off x="1174481" y="1062352"/>
            <a:ext cx="6782813" cy="5119810"/>
          </a:xfrm>
          <a:prstGeom prst="rect">
            <a:avLst/>
          </a:prstGeom>
        </p:spPr>
      </p:pic>
      <p:pic>
        <p:nvPicPr>
          <p:cNvPr id="12" name="slide2" descr="ESSA Site-Based Expenditures">
            <a:extLst>
              <a:ext uri="{FF2B5EF4-FFF2-40B4-BE49-F238E27FC236}">
                <a16:creationId xmlns:a16="http://schemas.microsoft.com/office/drawing/2014/main" id="{030017D9-A299-4967-9292-C6D92EDBC535}"/>
              </a:ext>
            </a:extLst>
          </p:cNvPr>
          <p:cNvPicPr>
            <a:picLocks noChangeAspect="1"/>
          </p:cNvPicPr>
          <p:nvPr/>
        </p:nvPicPr>
        <p:blipFill rotWithShape="1">
          <a:blip r:embed="rId3">
            <a:extLst>
              <a:ext uri="{28A0092B-C50C-407E-A947-70E740481C1C}">
                <a14:useLocalDpi xmlns:a14="http://schemas.microsoft.com/office/drawing/2010/main" val="0"/>
              </a:ext>
            </a:extLst>
          </a:blip>
          <a:srcRect l="66472" t="10511" r="201" b="56566"/>
          <a:stretch/>
        </p:blipFill>
        <p:spPr>
          <a:xfrm>
            <a:off x="8293574" y="1186216"/>
            <a:ext cx="3663964" cy="2436041"/>
          </a:xfrm>
          <a:prstGeom prst="rect">
            <a:avLst/>
          </a:prstGeom>
        </p:spPr>
      </p:pic>
    </p:spTree>
    <p:extLst>
      <p:ext uri="{BB962C8B-B14F-4D97-AF65-F5344CB8AC3E}">
        <p14:creationId xmlns:p14="http://schemas.microsoft.com/office/powerpoint/2010/main" val="2043152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86B133-BCCF-4A27-B028-A42169342FA4}"/>
              </a:ext>
            </a:extLst>
          </p:cNvPr>
          <p:cNvSpPr/>
          <p:nvPr/>
        </p:nvSpPr>
        <p:spPr>
          <a:xfrm>
            <a:off x="5472363" y="4694322"/>
            <a:ext cx="906380" cy="9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DA5BCA-B06E-44C7-A1CC-DBD8C0C04E6B}"/>
              </a:ext>
            </a:extLst>
          </p:cNvPr>
          <p:cNvSpPr txBox="1"/>
          <p:nvPr/>
        </p:nvSpPr>
        <p:spPr>
          <a:xfrm>
            <a:off x="9701759" y="2843575"/>
            <a:ext cx="2307818" cy="1477328"/>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entury Schoolbook" panose="02040604050505020304" pitchFamily="18" charset="0"/>
              </a:rPr>
              <a:t>Key </a:t>
            </a:r>
            <a:r>
              <a:rPr kumimoji="0" lang="en-US" sz="1800" b="1" u="none" strike="noStrike" kern="1200" cap="none" spc="0" normalizeH="0" baseline="0" noProof="0">
                <a:ln>
                  <a:noFill/>
                </a:ln>
                <a:solidFill>
                  <a:prstClr val="black"/>
                </a:solidFill>
                <a:effectLst/>
                <a:uLnTx/>
                <a:uFillTx/>
                <a:latin typeface="Century Schoolbook" panose="02040604050505020304" pitchFamily="18" charset="0"/>
              </a:rPr>
              <a:t>Take-away: </a:t>
            </a:r>
            <a:r>
              <a:rPr kumimoji="0" lang="en-US" sz="1800" b="0" u="none" strike="noStrike" kern="1200" cap="none" spc="0" normalizeH="0" baseline="0" noProof="0">
                <a:ln>
                  <a:noFill/>
                </a:ln>
                <a:solidFill>
                  <a:prstClr val="black"/>
                </a:solidFill>
                <a:effectLst/>
                <a:uLnTx/>
                <a:uFillTx/>
                <a:latin typeface="Century Schoolbook" panose="02040604050505020304" pitchFamily="18" charset="0"/>
              </a:rPr>
              <a:t>Regionally,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Century Schoolbook" panose="02040604050505020304" pitchFamily="18" charset="0"/>
              </a:rPr>
              <a:t>GCCSD spends in the lower half on administration.</a:t>
            </a:r>
          </a:p>
        </p:txBody>
      </p:sp>
      <p:sp>
        <p:nvSpPr>
          <p:cNvPr id="5" name="Title 1">
            <a:extLst>
              <a:ext uri="{FF2B5EF4-FFF2-40B4-BE49-F238E27FC236}">
                <a16:creationId xmlns:a16="http://schemas.microsoft.com/office/drawing/2014/main" id="{C1B6C10C-2303-4A09-8F66-C8FB00A44C45}"/>
              </a:ext>
            </a:extLst>
          </p:cNvPr>
          <p:cNvSpPr txBox="1">
            <a:spLocks/>
          </p:cNvSpPr>
          <p:nvPr/>
        </p:nvSpPr>
        <p:spPr>
          <a:xfrm>
            <a:off x="838200" y="342439"/>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Instructional Administration</a:t>
            </a:r>
          </a:p>
        </p:txBody>
      </p:sp>
      <p:sp>
        <p:nvSpPr>
          <p:cNvPr id="6" name="Rectangle 5">
            <a:extLst>
              <a:ext uri="{FF2B5EF4-FFF2-40B4-BE49-F238E27FC236}">
                <a16:creationId xmlns:a16="http://schemas.microsoft.com/office/drawing/2014/main" id="{7A361FA6-C21A-402D-8950-1832C9EB46CA}"/>
              </a:ext>
            </a:extLst>
          </p:cNvPr>
          <p:cNvSpPr/>
          <p:nvPr/>
        </p:nvSpPr>
        <p:spPr>
          <a:xfrm>
            <a:off x="7740566" y="4961948"/>
            <a:ext cx="983170" cy="268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821A669-EA13-4256-88C5-5A817ACFF298}"/>
              </a:ext>
            </a:extLst>
          </p:cNvPr>
          <p:cNvSpPr txBox="1"/>
          <p:nvPr/>
        </p:nvSpPr>
        <p:spPr>
          <a:xfrm>
            <a:off x="5506452" y="4694322"/>
            <a:ext cx="97856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800">
              <a:cs typeface="Calibri"/>
            </a:endParaRPr>
          </a:p>
        </p:txBody>
      </p:sp>
      <p:sp>
        <p:nvSpPr>
          <p:cNvPr id="7" name="Rectangle 6">
            <a:extLst>
              <a:ext uri="{FF2B5EF4-FFF2-40B4-BE49-F238E27FC236}">
                <a16:creationId xmlns:a16="http://schemas.microsoft.com/office/drawing/2014/main" id="{55D6121F-E86A-4EC2-9826-D6AB0837DDF9}"/>
              </a:ext>
            </a:extLst>
          </p:cNvPr>
          <p:cNvSpPr/>
          <p:nvPr/>
        </p:nvSpPr>
        <p:spPr>
          <a:xfrm>
            <a:off x="5886450" y="4792580"/>
            <a:ext cx="978569" cy="11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slide7" descr="Expenditure Story_37_2660_4588472_846677">
            <a:extLst>
              <a:ext uri="{FF2B5EF4-FFF2-40B4-BE49-F238E27FC236}">
                <a16:creationId xmlns:a16="http://schemas.microsoft.com/office/drawing/2014/main" id="{363BE80D-FE7D-55C1-B31B-F77829CF08AE}"/>
              </a:ext>
            </a:extLst>
          </p:cNvPr>
          <p:cNvPicPr>
            <a:picLocks noChangeAspect="1"/>
          </p:cNvPicPr>
          <p:nvPr/>
        </p:nvPicPr>
        <p:blipFill rotWithShape="1">
          <a:blip r:embed="rId3">
            <a:extLst>
              <a:ext uri="{28A0092B-C50C-407E-A947-70E740481C1C}">
                <a14:useLocalDpi xmlns:a14="http://schemas.microsoft.com/office/drawing/2010/main" val="0"/>
              </a:ext>
            </a:extLst>
          </a:blip>
          <a:srcRect l="5718" t="35238" r="4517" b="20000"/>
          <a:stretch/>
        </p:blipFill>
        <p:spPr>
          <a:xfrm>
            <a:off x="70667" y="1799481"/>
            <a:ext cx="9831721" cy="3565517"/>
          </a:xfrm>
          <a:prstGeom prst="rect">
            <a:avLst/>
          </a:prstGeom>
        </p:spPr>
      </p:pic>
      <p:sp>
        <p:nvSpPr>
          <p:cNvPr id="11" name="Rectangle 10">
            <a:extLst>
              <a:ext uri="{FF2B5EF4-FFF2-40B4-BE49-F238E27FC236}">
                <a16:creationId xmlns:a16="http://schemas.microsoft.com/office/drawing/2014/main" id="{BE2B77AD-67C2-AEF1-8BD4-99D9E50A6EEA}"/>
              </a:ext>
            </a:extLst>
          </p:cNvPr>
          <p:cNvSpPr/>
          <p:nvPr/>
        </p:nvSpPr>
        <p:spPr>
          <a:xfrm>
            <a:off x="7740566" y="4961948"/>
            <a:ext cx="983170" cy="268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F3CAB4-6532-43B2-89E6-3DDE9CDD9092}"/>
              </a:ext>
            </a:extLst>
          </p:cNvPr>
          <p:cNvSpPr txBox="1"/>
          <p:nvPr/>
        </p:nvSpPr>
        <p:spPr>
          <a:xfrm>
            <a:off x="7740566" y="4961948"/>
            <a:ext cx="940487" cy="415498"/>
          </a:xfrm>
          <a:prstGeom prst="rect">
            <a:avLst/>
          </a:prstGeom>
          <a:solidFill>
            <a:schemeClr val="bg1"/>
          </a:solidFill>
        </p:spPr>
        <p:txBody>
          <a:bodyPr wrap="square" rtlCol="0">
            <a:spAutoFit/>
          </a:bodyPr>
          <a:lstStyle/>
          <a:p>
            <a:pPr algn="ctr"/>
            <a:r>
              <a:rPr lang="en-US" sz="1050"/>
              <a:t>GATES CHILI CSD</a:t>
            </a:r>
          </a:p>
        </p:txBody>
      </p:sp>
    </p:spTree>
    <p:extLst>
      <p:ext uri="{BB962C8B-B14F-4D97-AF65-F5344CB8AC3E}">
        <p14:creationId xmlns:p14="http://schemas.microsoft.com/office/powerpoint/2010/main" val="4182473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A836A7-6666-4CFA-A3F7-A4EFBC9EF037}"/>
              </a:ext>
            </a:extLst>
          </p:cNvPr>
          <p:cNvSpPr/>
          <p:nvPr/>
        </p:nvSpPr>
        <p:spPr>
          <a:xfrm>
            <a:off x="8984200" y="5581550"/>
            <a:ext cx="1508366" cy="5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915C7F-3EF6-477C-9CC7-6E7044D00C10}"/>
              </a:ext>
            </a:extLst>
          </p:cNvPr>
          <p:cNvSpPr/>
          <p:nvPr/>
        </p:nvSpPr>
        <p:spPr>
          <a:xfrm>
            <a:off x="7086307" y="5185395"/>
            <a:ext cx="1377537" cy="25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4994426-2BE5-4239-A54E-48DD2C36F9C6}"/>
              </a:ext>
            </a:extLst>
          </p:cNvPr>
          <p:cNvSpPr txBox="1"/>
          <p:nvPr/>
        </p:nvSpPr>
        <p:spPr>
          <a:xfrm>
            <a:off x="9587163" y="5727032"/>
            <a:ext cx="17505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2" name="TextBox 11">
            <a:extLst>
              <a:ext uri="{FF2B5EF4-FFF2-40B4-BE49-F238E27FC236}">
                <a16:creationId xmlns:a16="http://schemas.microsoft.com/office/drawing/2014/main" id="{CBAB7FA5-BE72-4487-961C-E9DA001BDA83}"/>
              </a:ext>
            </a:extLst>
          </p:cNvPr>
          <p:cNvSpPr txBox="1"/>
          <p:nvPr/>
        </p:nvSpPr>
        <p:spPr>
          <a:xfrm>
            <a:off x="5847347" y="1345532"/>
            <a:ext cx="17505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3" name="TextBox 12">
            <a:extLst>
              <a:ext uri="{FF2B5EF4-FFF2-40B4-BE49-F238E27FC236}">
                <a16:creationId xmlns:a16="http://schemas.microsoft.com/office/drawing/2014/main" id="{938C196B-4066-4040-81B4-D9363F944B38}"/>
              </a:ext>
            </a:extLst>
          </p:cNvPr>
          <p:cNvSpPr txBox="1"/>
          <p:nvPr/>
        </p:nvSpPr>
        <p:spPr>
          <a:xfrm>
            <a:off x="7662110" y="5255794"/>
            <a:ext cx="17505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4" name="TextBox 13">
            <a:extLst>
              <a:ext uri="{FF2B5EF4-FFF2-40B4-BE49-F238E27FC236}">
                <a16:creationId xmlns:a16="http://schemas.microsoft.com/office/drawing/2014/main" id="{A83AD3EC-EB6E-426B-9102-F64A88B4BDE2}"/>
              </a:ext>
            </a:extLst>
          </p:cNvPr>
          <p:cNvSpPr txBox="1"/>
          <p:nvPr/>
        </p:nvSpPr>
        <p:spPr>
          <a:xfrm>
            <a:off x="2378242" y="5255795"/>
            <a:ext cx="175059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        </a:t>
            </a:r>
            <a:endParaRPr lang="en-US">
              <a:cs typeface="Calibri"/>
            </a:endParaRPr>
          </a:p>
        </p:txBody>
      </p:sp>
      <p:sp>
        <p:nvSpPr>
          <p:cNvPr id="5" name="Rectangle 4">
            <a:extLst>
              <a:ext uri="{FF2B5EF4-FFF2-40B4-BE49-F238E27FC236}">
                <a16:creationId xmlns:a16="http://schemas.microsoft.com/office/drawing/2014/main" id="{DDBC7224-31C5-4EFD-8B5C-FEA37A6485FC}"/>
              </a:ext>
            </a:extLst>
          </p:cNvPr>
          <p:cNvSpPr/>
          <p:nvPr/>
        </p:nvSpPr>
        <p:spPr>
          <a:xfrm>
            <a:off x="8892540" y="5581550"/>
            <a:ext cx="1400029" cy="514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55B5F7AF-3512-4D31-AB65-97FEACCD92E2}"/>
              </a:ext>
            </a:extLst>
          </p:cNvPr>
          <p:cNvSpPr/>
          <p:nvPr/>
        </p:nvSpPr>
        <p:spPr>
          <a:xfrm>
            <a:off x="2894880" y="5252357"/>
            <a:ext cx="1400029" cy="186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87CC0460-9B9A-4911-BF31-ED95119B0E91}"/>
              </a:ext>
            </a:extLst>
          </p:cNvPr>
          <p:cNvSpPr txBox="1"/>
          <p:nvPr/>
        </p:nvSpPr>
        <p:spPr>
          <a:xfrm>
            <a:off x="7291100" y="5471239"/>
            <a:ext cx="1133503" cy="230832"/>
          </a:xfrm>
          <a:prstGeom prst="rect">
            <a:avLst/>
          </a:prstGeom>
          <a:noFill/>
        </p:spPr>
        <p:txBody>
          <a:bodyPr wrap="square" lIns="91440" tIns="45720" rIns="91440" bIns="45720" rtlCol="0" anchor="t">
            <a:spAutoFit/>
          </a:bodyPr>
          <a:lstStyle/>
          <a:p>
            <a:pPr algn="ctr"/>
            <a:r>
              <a:rPr lang="en-US" sz="900" b="1">
                <a:latin typeface="Congenial Light"/>
                <a:cs typeface="Aldhabi"/>
              </a:rPr>
              <a:t>Gates Chili CSD</a:t>
            </a:r>
          </a:p>
        </p:txBody>
      </p:sp>
      <p:pic>
        <p:nvPicPr>
          <p:cNvPr id="3" name="slide5" descr="State of the District_52_2660_4588472_846679">
            <a:extLst>
              <a:ext uri="{FF2B5EF4-FFF2-40B4-BE49-F238E27FC236}">
                <a16:creationId xmlns:a16="http://schemas.microsoft.com/office/drawing/2014/main" id="{0FB85F70-3D36-BEC2-EDDB-2A876430EF7C}"/>
              </a:ext>
            </a:extLst>
          </p:cNvPr>
          <p:cNvPicPr>
            <a:picLocks noChangeAspect="1"/>
          </p:cNvPicPr>
          <p:nvPr/>
        </p:nvPicPr>
        <p:blipFill rotWithShape="1">
          <a:blip r:embed="rId3">
            <a:extLst>
              <a:ext uri="{28A0092B-C50C-407E-A947-70E740481C1C}">
                <a14:useLocalDpi xmlns:a14="http://schemas.microsoft.com/office/drawing/2010/main" val="0"/>
              </a:ext>
            </a:extLst>
          </a:blip>
          <a:srcRect l="5532" t="22490" r="7196" b="18233"/>
          <a:stretch/>
        </p:blipFill>
        <p:spPr>
          <a:xfrm>
            <a:off x="1413839" y="1232875"/>
            <a:ext cx="9946460" cy="4967384"/>
          </a:xfrm>
          <a:prstGeom prst="rect">
            <a:avLst/>
          </a:prstGeom>
        </p:spPr>
      </p:pic>
      <p:sp>
        <p:nvSpPr>
          <p:cNvPr id="7" name="Rectangle 6">
            <a:extLst>
              <a:ext uri="{FF2B5EF4-FFF2-40B4-BE49-F238E27FC236}">
                <a16:creationId xmlns:a16="http://schemas.microsoft.com/office/drawing/2014/main" id="{C2CDC8A0-0CCF-851E-C4AA-EEAB013B0686}"/>
              </a:ext>
            </a:extLst>
          </p:cNvPr>
          <p:cNvSpPr/>
          <p:nvPr/>
        </p:nvSpPr>
        <p:spPr>
          <a:xfrm>
            <a:off x="2724901" y="5192168"/>
            <a:ext cx="1057275" cy="18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CC1C46-11B5-473F-BFB7-75BE11177CB2}"/>
              </a:ext>
            </a:extLst>
          </p:cNvPr>
          <p:cNvSpPr txBox="1"/>
          <p:nvPr/>
        </p:nvSpPr>
        <p:spPr>
          <a:xfrm>
            <a:off x="2678927" y="5196937"/>
            <a:ext cx="1133503" cy="230832"/>
          </a:xfrm>
          <a:prstGeom prst="rect">
            <a:avLst/>
          </a:prstGeom>
          <a:noFill/>
        </p:spPr>
        <p:txBody>
          <a:bodyPr wrap="square" lIns="91440" tIns="45720" rIns="91440" bIns="45720" rtlCol="0" anchor="t">
            <a:spAutoFit/>
          </a:bodyPr>
          <a:lstStyle/>
          <a:p>
            <a:pPr algn="ctr"/>
            <a:r>
              <a:rPr lang="en-US" sz="900" b="1">
                <a:latin typeface="Congenial Light"/>
                <a:cs typeface="Aldhabi"/>
              </a:rPr>
              <a:t>Gates Chili CSD</a:t>
            </a:r>
          </a:p>
        </p:txBody>
      </p:sp>
      <p:sp>
        <p:nvSpPr>
          <p:cNvPr id="11" name="Rectangle 10">
            <a:extLst>
              <a:ext uri="{FF2B5EF4-FFF2-40B4-BE49-F238E27FC236}">
                <a16:creationId xmlns:a16="http://schemas.microsoft.com/office/drawing/2014/main" id="{0AF6438C-23C4-CB8B-134D-5253F289C5D8}"/>
              </a:ext>
            </a:extLst>
          </p:cNvPr>
          <p:cNvSpPr/>
          <p:nvPr/>
        </p:nvSpPr>
        <p:spPr>
          <a:xfrm>
            <a:off x="7880999" y="5232626"/>
            <a:ext cx="1057275" cy="18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3AFBFCC-2D75-2CCF-ACA7-35B509D240E9}"/>
              </a:ext>
            </a:extLst>
          </p:cNvPr>
          <p:cNvSpPr txBox="1"/>
          <p:nvPr/>
        </p:nvSpPr>
        <p:spPr>
          <a:xfrm>
            <a:off x="7829891" y="5217323"/>
            <a:ext cx="1133503" cy="230832"/>
          </a:xfrm>
          <a:prstGeom prst="rect">
            <a:avLst/>
          </a:prstGeom>
          <a:noFill/>
        </p:spPr>
        <p:txBody>
          <a:bodyPr wrap="square" lIns="91440" tIns="45720" rIns="91440" bIns="45720" rtlCol="0" anchor="t">
            <a:spAutoFit/>
          </a:bodyPr>
          <a:lstStyle/>
          <a:p>
            <a:pPr algn="ctr"/>
            <a:r>
              <a:rPr lang="en-US" sz="900" b="1">
                <a:latin typeface="Congenial Light"/>
                <a:cs typeface="Aldhabi"/>
              </a:rPr>
              <a:t>Gates Chili CSD</a:t>
            </a:r>
          </a:p>
        </p:txBody>
      </p:sp>
      <p:sp>
        <p:nvSpPr>
          <p:cNvPr id="20" name="Rectangle 19">
            <a:extLst>
              <a:ext uri="{FF2B5EF4-FFF2-40B4-BE49-F238E27FC236}">
                <a16:creationId xmlns:a16="http://schemas.microsoft.com/office/drawing/2014/main" id="{62DDFC8B-51E3-B004-6DA5-0CEEF6449366}"/>
              </a:ext>
            </a:extLst>
          </p:cNvPr>
          <p:cNvSpPr/>
          <p:nvPr/>
        </p:nvSpPr>
        <p:spPr>
          <a:xfrm>
            <a:off x="9874044" y="5581550"/>
            <a:ext cx="1550688" cy="561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3009FB8-A267-4253-A1BF-6315BE1DB207}"/>
              </a:ext>
            </a:extLst>
          </p:cNvPr>
          <p:cNvSpPr txBox="1">
            <a:spLocks/>
          </p:cNvSpPr>
          <p:nvPr/>
        </p:nvSpPr>
        <p:spPr>
          <a:xfrm>
            <a:off x="1413839" y="-34054"/>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Cost per Student Comparison</a:t>
            </a:r>
          </a:p>
        </p:txBody>
      </p:sp>
    </p:spTree>
    <p:extLst>
      <p:ext uri="{BB962C8B-B14F-4D97-AF65-F5344CB8AC3E}">
        <p14:creationId xmlns:p14="http://schemas.microsoft.com/office/powerpoint/2010/main" val="1102934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97714"/>
            <a:ext cx="9144000" cy="2387600"/>
          </a:xfrm>
        </p:spPr>
        <p:txBody>
          <a:bodyPr>
            <a:normAutofit/>
          </a:bodyPr>
          <a:lstStyle/>
          <a:p>
            <a:r>
              <a:rPr lang="en-US" sz="11500" b="1">
                <a:latin typeface="Freestyle Script" panose="030804020302050B0404" pitchFamily="66" charset="0"/>
              </a:rPr>
              <a:t>About Our Staff</a:t>
            </a:r>
          </a:p>
        </p:txBody>
      </p:sp>
    </p:spTree>
    <p:extLst>
      <p:ext uri="{BB962C8B-B14F-4D97-AF65-F5344CB8AC3E}">
        <p14:creationId xmlns:p14="http://schemas.microsoft.com/office/powerpoint/2010/main" val="4041792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54817F-C33B-48F9-A6BC-0CB28F8C4DCB}"/>
              </a:ext>
            </a:extLst>
          </p:cNvPr>
          <p:cNvSpPr>
            <a:spLocks noGrp="1"/>
          </p:cNvSpPr>
          <p:nvPr>
            <p:ph sz="half" idx="2"/>
          </p:nvPr>
        </p:nvSpPr>
        <p:spPr>
          <a:xfrm>
            <a:off x="6664419" y="2682089"/>
            <a:ext cx="5175769" cy="1809548"/>
          </a:xfrm>
        </p:spPr>
        <p:txBody>
          <a:bodyPr>
            <a:normAutofit/>
          </a:bodyPr>
          <a:lstStyle/>
          <a:p>
            <a:pPr marL="0" indent="0" algn="ctr">
              <a:buNone/>
            </a:pPr>
            <a:r>
              <a:rPr lang="en-US" sz="2000" b="1">
                <a:latin typeface="Century Schoolbook" panose="02040604050505020304" pitchFamily="18" charset="0"/>
              </a:rPr>
              <a:t>Averages</a:t>
            </a:r>
          </a:p>
          <a:p>
            <a:pPr marL="0" indent="0">
              <a:buNone/>
            </a:pPr>
            <a:r>
              <a:rPr lang="en-US" sz="2000">
                <a:latin typeface="Century Schoolbook" panose="02040604050505020304" pitchFamily="18" charset="0"/>
              </a:rPr>
              <a:t>Years of service:	9.97  years</a:t>
            </a:r>
          </a:p>
          <a:p>
            <a:pPr marL="0" indent="0">
              <a:buNone/>
            </a:pPr>
            <a:r>
              <a:rPr lang="en-US" sz="1800">
                <a:latin typeface="Century Schoolbook" panose="02040604050505020304" pitchFamily="18" charset="0"/>
              </a:rPr>
              <a:t>Age: Active Employees:	46.50</a:t>
            </a:r>
            <a:r>
              <a:rPr lang="en-US" sz="1800" b="1">
                <a:latin typeface="Century Schoolbook" panose="02040604050505020304" pitchFamily="18" charset="0"/>
              </a:rPr>
              <a:t> </a:t>
            </a:r>
            <a:r>
              <a:rPr lang="en-US" sz="1800">
                <a:latin typeface="Century Schoolbook" panose="02040604050505020304" pitchFamily="18" charset="0"/>
              </a:rPr>
              <a:t> years old</a:t>
            </a:r>
          </a:p>
          <a:p>
            <a:pPr marL="0" indent="0">
              <a:lnSpc>
                <a:spcPct val="100000"/>
              </a:lnSpc>
              <a:buNone/>
            </a:pPr>
            <a:r>
              <a:rPr lang="en-US" sz="1800">
                <a:latin typeface="Century Schoolbook" panose="02040604050505020304" pitchFamily="18" charset="0"/>
              </a:rPr>
              <a:t>Age: Active Retirees:	68.46  years old</a:t>
            </a:r>
            <a:endParaRPr lang="en-US" sz="2000">
              <a:latin typeface="Century Schoolbook" panose="02040604050505020304" pitchFamily="18" charset="0"/>
            </a:endParaRPr>
          </a:p>
          <a:p>
            <a:pPr marL="0" indent="0">
              <a:buNone/>
            </a:pPr>
            <a:endParaRPr lang="en-US" sz="2000">
              <a:latin typeface="Century Schoolbook" panose="02040604050505020304" pitchFamily="18" charset="0"/>
            </a:endParaRPr>
          </a:p>
        </p:txBody>
      </p:sp>
      <p:sp>
        <p:nvSpPr>
          <p:cNvPr id="3" name="TextBox 2">
            <a:extLst>
              <a:ext uri="{FF2B5EF4-FFF2-40B4-BE49-F238E27FC236}">
                <a16:creationId xmlns:a16="http://schemas.microsoft.com/office/drawing/2014/main" id="{3021D66D-31AB-462A-B74A-F1FBAA7BD8CE}"/>
              </a:ext>
            </a:extLst>
          </p:cNvPr>
          <p:cNvSpPr txBox="1"/>
          <p:nvPr/>
        </p:nvSpPr>
        <p:spPr>
          <a:xfrm>
            <a:off x="6499867" y="1850506"/>
            <a:ext cx="5104305" cy="646331"/>
          </a:xfrm>
          <a:prstGeom prst="rect">
            <a:avLst/>
          </a:prstGeom>
          <a:noFill/>
        </p:spPr>
        <p:txBody>
          <a:bodyPr wrap="square" rtlCol="0">
            <a:spAutoFit/>
          </a:bodyPr>
          <a:lstStyle/>
          <a:p>
            <a:r>
              <a:rPr lang="en-US" b="1">
                <a:latin typeface="Century Schoolbook" panose="02040604050505020304" pitchFamily="18" charset="0"/>
              </a:rPr>
              <a:t>Total active and retired employees:  1,991</a:t>
            </a:r>
          </a:p>
          <a:p>
            <a:pPr algn="r"/>
            <a:r>
              <a:rPr lang="en-US" i="1">
                <a:latin typeface="Century Schoolbook" panose="02040604050505020304" pitchFamily="18" charset="0"/>
              </a:rPr>
              <a:t>(including substitutes)</a:t>
            </a:r>
          </a:p>
        </p:txBody>
      </p:sp>
      <p:graphicFrame>
        <p:nvGraphicFramePr>
          <p:cNvPr id="8" name="Chart 7">
            <a:extLst>
              <a:ext uri="{FF2B5EF4-FFF2-40B4-BE49-F238E27FC236}">
                <a16:creationId xmlns:a16="http://schemas.microsoft.com/office/drawing/2014/main" id="{136A4D68-C800-4F93-880D-B8F20DC2C240}"/>
              </a:ext>
            </a:extLst>
          </p:cNvPr>
          <p:cNvGraphicFramePr>
            <a:graphicFrameLocks/>
          </p:cNvGraphicFramePr>
          <p:nvPr>
            <p:extLst>
              <p:ext uri="{D42A27DB-BD31-4B8C-83A1-F6EECF244321}">
                <p14:modId xmlns:p14="http://schemas.microsoft.com/office/powerpoint/2010/main" val="963630734"/>
              </p:ext>
            </p:extLst>
          </p:nvPr>
        </p:nvGraphicFramePr>
        <p:xfrm>
          <a:off x="587828" y="1450314"/>
          <a:ext cx="6640286" cy="45803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CCF051B4-53C7-FCA3-F201-4D18A04B34FA}"/>
              </a:ext>
            </a:extLst>
          </p:cNvPr>
          <p:cNvSpPr>
            <a:spLocks noGrp="1"/>
          </p:cNvSpPr>
          <p:nvPr>
            <p:ph type="title"/>
          </p:nvPr>
        </p:nvSpPr>
        <p:spPr/>
        <p:txBody>
          <a:bodyPr>
            <a:normAutofit fontScale="90000"/>
          </a:bodyPr>
          <a:lstStyle/>
          <a:p>
            <a:r>
              <a:rPr lang="en-US" sz="8000" b="1">
                <a:latin typeface="Freestyle Script"/>
              </a:rPr>
              <a:t>Active Employees and Retiree Information</a:t>
            </a:r>
            <a:endParaRPr lang="en-US"/>
          </a:p>
        </p:txBody>
      </p:sp>
    </p:spTree>
    <p:extLst>
      <p:ext uri="{BB962C8B-B14F-4D97-AF65-F5344CB8AC3E}">
        <p14:creationId xmlns:p14="http://schemas.microsoft.com/office/powerpoint/2010/main" val="2226861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15B3483-EF8E-C8FB-1CBA-CB9CF66726A2}"/>
              </a:ext>
            </a:extLst>
          </p:cNvPr>
          <p:cNvGraphicFramePr>
            <a:graphicFrameLocks noGrp="1"/>
          </p:cNvGraphicFramePr>
          <p:nvPr>
            <p:ph idx="1"/>
            <p:extLst>
              <p:ext uri="{D42A27DB-BD31-4B8C-83A1-F6EECF244321}">
                <p14:modId xmlns:p14="http://schemas.microsoft.com/office/powerpoint/2010/main" val="4291204577"/>
              </p:ext>
            </p:extLst>
          </p:nvPr>
        </p:nvGraphicFramePr>
        <p:xfrm>
          <a:off x="788966" y="1428296"/>
          <a:ext cx="10614067" cy="473301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C8399DA-DB0F-129F-62CE-22F55748D1F1}"/>
              </a:ext>
            </a:extLst>
          </p:cNvPr>
          <p:cNvSpPr txBox="1"/>
          <p:nvPr/>
        </p:nvSpPr>
        <p:spPr>
          <a:xfrm>
            <a:off x="8874701" y="1428296"/>
            <a:ext cx="3192881" cy="369332"/>
          </a:xfrm>
          <a:prstGeom prst="rect">
            <a:avLst/>
          </a:prstGeom>
          <a:noFill/>
        </p:spPr>
        <p:txBody>
          <a:bodyPr wrap="square" rtlCol="0">
            <a:spAutoFit/>
          </a:bodyPr>
          <a:lstStyle/>
          <a:p>
            <a:pPr algn="ctr"/>
            <a:r>
              <a:rPr lang="en-US" b="1">
                <a:latin typeface="Century Schoolbook" panose="02040604050505020304" pitchFamily="18" charset="0"/>
              </a:rPr>
              <a:t>Total count:</a:t>
            </a:r>
            <a:r>
              <a:rPr lang="en-US" b="1">
                <a:solidFill>
                  <a:srgbClr val="FF0000"/>
                </a:solidFill>
                <a:latin typeface="Century Schoolbook" panose="02040604050505020304" pitchFamily="18" charset="0"/>
              </a:rPr>
              <a:t> </a:t>
            </a:r>
            <a:r>
              <a:rPr lang="en-US" b="1">
                <a:latin typeface="Century Schoolbook" panose="02040604050505020304" pitchFamily="18" charset="0"/>
              </a:rPr>
              <a:t>877</a:t>
            </a:r>
          </a:p>
        </p:txBody>
      </p:sp>
      <p:sp>
        <p:nvSpPr>
          <p:cNvPr id="4" name="Title 3">
            <a:extLst>
              <a:ext uri="{FF2B5EF4-FFF2-40B4-BE49-F238E27FC236}">
                <a16:creationId xmlns:a16="http://schemas.microsoft.com/office/drawing/2014/main" id="{52EC8D2D-5E28-63B6-DD66-11FA72185468}"/>
              </a:ext>
            </a:extLst>
          </p:cNvPr>
          <p:cNvSpPr>
            <a:spLocks noGrp="1"/>
          </p:cNvSpPr>
          <p:nvPr>
            <p:ph type="title"/>
          </p:nvPr>
        </p:nvSpPr>
        <p:spPr/>
        <p:txBody>
          <a:bodyPr>
            <a:normAutofit/>
          </a:bodyPr>
          <a:lstStyle/>
          <a:p>
            <a:r>
              <a:rPr lang="en-US" sz="8000" b="1">
                <a:latin typeface="Freestyle Script"/>
              </a:rPr>
              <a:t>Active Employee Demographics</a:t>
            </a:r>
            <a:endParaRPr lang="en-US"/>
          </a:p>
        </p:txBody>
      </p:sp>
    </p:spTree>
    <p:extLst>
      <p:ext uri="{BB962C8B-B14F-4D97-AF65-F5344CB8AC3E}">
        <p14:creationId xmlns:p14="http://schemas.microsoft.com/office/powerpoint/2010/main" val="569330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F674FE5-8F5E-FC02-DC7B-F07C3BF378F6}"/>
              </a:ext>
            </a:extLst>
          </p:cNvPr>
          <p:cNvGraphicFramePr>
            <a:graphicFrameLocks noGrp="1"/>
          </p:cNvGraphicFramePr>
          <p:nvPr>
            <p:extLst>
              <p:ext uri="{D42A27DB-BD31-4B8C-83A1-F6EECF244321}">
                <p14:modId xmlns:p14="http://schemas.microsoft.com/office/powerpoint/2010/main" val="3419211020"/>
              </p:ext>
            </p:extLst>
          </p:nvPr>
        </p:nvGraphicFramePr>
        <p:xfrm>
          <a:off x="940546" y="1459832"/>
          <a:ext cx="10310907" cy="4390983"/>
        </p:xfrm>
        <a:graphic>
          <a:graphicData uri="http://schemas.openxmlformats.org/drawingml/2006/table">
            <a:tbl>
              <a:tblPr/>
              <a:tblGrid>
                <a:gridCol w="1691455">
                  <a:extLst>
                    <a:ext uri="{9D8B030D-6E8A-4147-A177-3AD203B41FA5}">
                      <a16:colId xmlns:a16="http://schemas.microsoft.com/office/drawing/2014/main" val="3666450308"/>
                    </a:ext>
                  </a:extLst>
                </a:gridCol>
                <a:gridCol w="645882">
                  <a:extLst>
                    <a:ext uri="{9D8B030D-6E8A-4147-A177-3AD203B41FA5}">
                      <a16:colId xmlns:a16="http://schemas.microsoft.com/office/drawing/2014/main" val="1050112644"/>
                    </a:ext>
                  </a:extLst>
                </a:gridCol>
                <a:gridCol w="384626">
                  <a:extLst>
                    <a:ext uri="{9D8B030D-6E8A-4147-A177-3AD203B41FA5}">
                      <a16:colId xmlns:a16="http://schemas.microsoft.com/office/drawing/2014/main" val="3998944049"/>
                    </a:ext>
                  </a:extLst>
                </a:gridCol>
                <a:gridCol w="458591">
                  <a:extLst>
                    <a:ext uri="{9D8B030D-6E8A-4147-A177-3AD203B41FA5}">
                      <a16:colId xmlns:a16="http://schemas.microsoft.com/office/drawing/2014/main" val="3889553105"/>
                    </a:ext>
                  </a:extLst>
                </a:gridCol>
                <a:gridCol w="473384">
                  <a:extLst>
                    <a:ext uri="{9D8B030D-6E8A-4147-A177-3AD203B41FA5}">
                      <a16:colId xmlns:a16="http://schemas.microsoft.com/office/drawing/2014/main" val="3705763306"/>
                    </a:ext>
                  </a:extLst>
                </a:gridCol>
                <a:gridCol w="458591">
                  <a:extLst>
                    <a:ext uri="{9D8B030D-6E8A-4147-A177-3AD203B41FA5}">
                      <a16:colId xmlns:a16="http://schemas.microsoft.com/office/drawing/2014/main" val="1850387198"/>
                    </a:ext>
                  </a:extLst>
                </a:gridCol>
                <a:gridCol w="443799">
                  <a:extLst>
                    <a:ext uri="{9D8B030D-6E8A-4147-A177-3AD203B41FA5}">
                      <a16:colId xmlns:a16="http://schemas.microsoft.com/office/drawing/2014/main" val="2610033169"/>
                    </a:ext>
                  </a:extLst>
                </a:gridCol>
                <a:gridCol w="488178">
                  <a:extLst>
                    <a:ext uri="{9D8B030D-6E8A-4147-A177-3AD203B41FA5}">
                      <a16:colId xmlns:a16="http://schemas.microsoft.com/office/drawing/2014/main" val="1097684249"/>
                    </a:ext>
                  </a:extLst>
                </a:gridCol>
                <a:gridCol w="488178">
                  <a:extLst>
                    <a:ext uri="{9D8B030D-6E8A-4147-A177-3AD203B41FA5}">
                      <a16:colId xmlns:a16="http://schemas.microsoft.com/office/drawing/2014/main" val="3980570146"/>
                    </a:ext>
                  </a:extLst>
                </a:gridCol>
                <a:gridCol w="502971">
                  <a:extLst>
                    <a:ext uri="{9D8B030D-6E8A-4147-A177-3AD203B41FA5}">
                      <a16:colId xmlns:a16="http://schemas.microsoft.com/office/drawing/2014/main" val="3461622372"/>
                    </a:ext>
                  </a:extLst>
                </a:gridCol>
                <a:gridCol w="517765">
                  <a:extLst>
                    <a:ext uri="{9D8B030D-6E8A-4147-A177-3AD203B41FA5}">
                      <a16:colId xmlns:a16="http://schemas.microsoft.com/office/drawing/2014/main" val="2893786983"/>
                    </a:ext>
                  </a:extLst>
                </a:gridCol>
                <a:gridCol w="458591">
                  <a:extLst>
                    <a:ext uri="{9D8B030D-6E8A-4147-A177-3AD203B41FA5}">
                      <a16:colId xmlns:a16="http://schemas.microsoft.com/office/drawing/2014/main" val="998393255"/>
                    </a:ext>
                  </a:extLst>
                </a:gridCol>
                <a:gridCol w="458591">
                  <a:extLst>
                    <a:ext uri="{9D8B030D-6E8A-4147-A177-3AD203B41FA5}">
                      <a16:colId xmlns:a16="http://schemas.microsoft.com/office/drawing/2014/main" val="1617746977"/>
                    </a:ext>
                  </a:extLst>
                </a:gridCol>
                <a:gridCol w="473384">
                  <a:extLst>
                    <a:ext uri="{9D8B030D-6E8A-4147-A177-3AD203B41FA5}">
                      <a16:colId xmlns:a16="http://schemas.microsoft.com/office/drawing/2014/main" val="3584957651"/>
                    </a:ext>
                  </a:extLst>
                </a:gridCol>
                <a:gridCol w="458591">
                  <a:extLst>
                    <a:ext uri="{9D8B030D-6E8A-4147-A177-3AD203B41FA5}">
                      <a16:colId xmlns:a16="http://schemas.microsoft.com/office/drawing/2014/main" val="4187981068"/>
                    </a:ext>
                  </a:extLst>
                </a:gridCol>
                <a:gridCol w="473384">
                  <a:extLst>
                    <a:ext uri="{9D8B030D-6E8A-4147-A177-3AD203B41FA5}">
                      <a16:colId xmlns:a16="http://schemas.microsoft.com/office/drawing/2014/main" val="1474598543"/>
                    </a:ext>
                  </a:extLst>
                </a:gridCol>
                <a:gridCol w="458591">
                  <a:extLst>
                    <a:ext uri="{9D8B030D-6E8A-4147-A177-3AD203B41FA5}">
                      <a16:colId xmlns:a16="http://schemas.microsoft.com/office/drawing/2014/main" val="3794309998"/>
                    </a:ext>
                  </a:extLst>
                </a:gridCol>
                <a:gridCol w="502971">
                  <a:extLst>
                    <a:ext uri="{9D8B030D-6E8A-4147-A177-3AD203B41FA5}">
                      <a16:colId xmlns:a16="http://schemas.microsoft.com/office/drawing/2014/main" val="2910380336"/>
                    </a:ext>
                  </a:extLst>
                </a:gridCol>
                <a:gridCol w="473384">
                  <a:extLst>
                    <a:ext uri="{9D8B030D-6E8A-4147-A177-3AD203B41FA5}">
                      <a16:colId xmlns:a16="http://schemas.microsoft.com/office/drawing/2014/main" val="1307054363"/>
                    </a:ext>
                  </a:extLst>
                </a:gridCol>
              </a:tblGrid>
              <a:tr h="316493">
                <a:tc>
                  <a:txBody>
                    <a:bodyPr/>
                    <a:lstStyle/>
                    <a:p>
                      <a:pPr algn="l"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FFFFFF"/>
                          </a:solidFill>
                          <a:effectLst/>
                          <a:latin typeface="Century Schoolbook" panose="02040604050505020304" pitchFamily="18" charset="0"/>
                        </a:rPr>
                        <a:t>BATT</a:t>
                      </a: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CAB</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CAFE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CONF</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CUST</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EXEC</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GCAA</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GCTA</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MECH</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MGRL</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SRP1</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SRP2</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SRPB</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SRPC</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SUPT</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TDIR</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TRAN</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ctr"/>
                      <a:r>
                        <a:rPr lang="en-US" sz="1100" b="1" i="0" u="none" strike="noStrike">
                          <a:solidFill>
                            <a:srgbClr val="FFFFFF"/>
                          </a:solidFill>
                          <a:effectLst/>
                          <a:latin typeface="Century Schoolbook" panose="02040604050505020304" pitchFamily="18" charset="0"/>
                        </a:rPr>
                        <a:t>Total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560045769"/>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Admin </a:t>
                      </a:r>
                      <a:r>
                        <a:rPr lang="en-US" sz="1400" b="1" i="0" u="none" strike="noStrike" err="1">
                          <a:solidFill>
                            <a:srgbClr val="FFFFFF"/>
                          </a:solidFill>
                          <a:effectLst/>
                          <a:latin typeface="Century Schoolbook" panose="02040604050505020304" pitchFamily="18" charset="0"/>
                        </a:rPr>
                        <a:t>Bldg</a:t>
                      </a:r>
                      <a:endParaRPr lang="en-US" sz="1400" b="1" i="0" u="none" strike="noStrike">
                        <a:solidFill>
                          <a:srgbClr val="FFFFFF"/>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4</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9</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7</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8</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6</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50" b="1" i="0" u="none" strike="noStrike">
                          <a:solidFill>
                            <a:srgbClr val="000000"/>
                          </a:solidFill>
                          <a:effectLst/>
                          <a:latin typeface="Century Schoolbook" panose="02040604050505020304" pitchFamily="18" charset="0"/>
                        </a:rPr>
                        <a:t>36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extLst>
                  <a:ext uri="{0D108BD9-81ED-4DB2-BD59-A6C34878D82A}">
                    <a16:rowId xmlns:a16="http://schemas.microsoft.com/office/drawing/2014/main" val="1304708392"/>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Facilities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10</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50" b="1" i="0" u="none" strike="noStrike">
                          <a:solidFill>
                            <a:srgbClr val="000000"/>
                          </a:solidFill>
                          <a:effectLst/>
                          <a:latin typeface="Century Schoolbook" panose="02040604050505020304" pitchFamily="18" charset="0"/>
                        </a:rPr>
                        <a:t>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1268573815"/>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Florence Brasser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53</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6</a:t>
                      </a: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a:solidFill>
                            <a:srgbClr val="000000"/>
                          </a:solidFill>
                          <a:effectLst/>
                          <a:latin typeface="Century Schoolbook" panose="02040604050505020304" pitchFamily="18" charset="0"/>
                        </a:rPr>
                        <a:t>71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1203502571"/>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High School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10</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26</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6</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129</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4</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11</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16</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50" b="1" i="0" u="none" strike="noStrike">
                          <a:solidFill>
                            <a:srgbClr val="000000"/>
                          </a:solidFill>
                          <a:effectLst/>
                          <a:latin typeface="Century Schoolbook" panose="02040604050505020304" pitchFamily="18" charset="0"/>
                        </a:rPr>
                        <a:t>205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460969644"/>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Mailers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5</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a:solidFill>
                            <a:srgbClr val="000000"/>
                          </a:solidFill>
                          <a:effectLst/>
                          <a:latin typeface="Century Schoolbook" panose="02040604050505020304" pitchFamily="18" charset="0"/>
                        </a:rPr>
                        <a:t>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377554161"/>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Middle School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10</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13</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4</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96</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6</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18</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5</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50" b="1" i="0" u="none" strike="noStrike">
                          <a:solidFill>
                            <a:srgbClr val="000000"/>
                          </a:solidFill>
                          <a:effectLst/>
                          <a:latin typeface="Century Schoolbook" panose="02040604050505020304" pitchFamily="18" charset="0"/>
                        </a:rPr>
                        <a:t>153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2738457228"/>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Neil Armstrong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6</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4</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57</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13</a:t>
                      </a: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a:solidFill>
                            <a:srgbClr val="000000"/>
                          </a:solidFill>
                          <a:effectLst/>
                          <a:latin typeface="Century Schoolbook" panose="02040604050505020304" pitchFamily="18" charset="0"/>
                        </a:rPr>
                        <a:t>87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249361672"/>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Paul Road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4</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4</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54</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22</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50" b="1" i="0" u="none" strike="noStrike">
                          <a:solidFill>
                            <a:srgbClr val="000000"/>
                          </a:solidFill>
                          <a:effectLst/>
                          <a:latin typeface="Century Schoolbook" panose="02040604050505020304" pitchFamily="18" charset="0"/>
                        </a:rPr>
                        <a:t>90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466369680"/>
                  </a:ext>
                </a:extLst>
              </a:tr>
              <a:tr h="425699">
                <a:tc>
                  <a:txBody>
                    <a:bodyPr/>
                    <a:lstStyle/>
                    <a:p>
                      <a:pPr algn="r" fontAlgn="ctr"/>
                      <a:r>
                        <a:rPr lang="en-US" sz="1400" b="1" i="0" u="none" strike="noStrike">
                          <a:solidFill>
                            <a:srgbClr val="FFFFFF"/>
                          </a:solidFill>
                          <a:effectLst/>
                          <a:latin typeface="Century Schoolbook" panose="02040604050505020304" pitchFamily="18" charset="0"/>
                        </a:rPr>
                        <a:t>Technology Hub - HS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5</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tcPr>
                </a:tc>
                <a:tc>
                  <a:txBody>
                    <a:bodyPr/>
                    <a:lstStyle/>
                    <a:p>
                      <a:pPr algn="ctr" fontAlgn="ctr"/>
                      <a:r>
                        <a:rPr lang="en-US" sz="1050" b="0" i="0" u="none" strike="noStrike">
                          <a:solidFill>
                            <a:srgbClr val="000000"/>
                          </a:solidFill>
                          <a:effectLst/>
                          <a:latin typeface="Century Schoolbook" panose="02040604050505020304" pitchFamily="18" charset="0"/>
                        </a:rPr>
                        <a:t>1</a:t>
                      </a:r>
                    </a:p>
                  </a:txBody>
                  <a:tcPr marL="7620" marR="7620" marT="7620" marB="0" anchor="ctr">
                    <a:lnL>
                      <a:noFill/>
                    </a:lnL>
                    <a:lnR>
                      <a:noFill/>
                    </a:lnR>
                    <a:lnT>
                      <a:noFill/>
                    </a:lnT>
                    <a:lnB>
                      <a:noFill/>
                    </a:lnB>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a:solidFill>
                            <a:srgbClr val="000000"/>
                          </a:solidFill>
                          <a:effectLst/>
                          <a:latin typeface="Century Schoolbook" panose="02040604050505020304" pitchFamily="18" charset="0"/>
                        </a:rPr>
                        <a:t>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2253121501"/>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Transportation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r>
                        <a:rPr lang="en-US" sz="1050" b="0" i="0" u="none" strike="noStrike">
                          <a:solidFill>
                            <a:srgbClr val="000000"/>
                          </a:solidFill>
                          <a:effectLst/>
                          <a:latin typeface="Century Schoolbook" panose="02040604050505020304" pitchFamily="18" charset="0"/>
                        </a:rPr>
                        <a:t>24</a:t>
                      </a:r>
                    </a:p>
                  </a:txBody>
                  <a:tcPr marL="7620" marR="7620" marT="7620"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5</a:t>
                      </a: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endParaRPr lang="en-US" sz="1050" b="0" i="0" u="none" strike="noStrike">
                        <a:solidFill>
                          <a:srgbClr val="000000"/>
                        </a:solidFill>
                        <a:effectLst/>
                        <a:latin typeface="Century Schoolbook" panose="02040604050505020304" pitchFamily="18" charset="0"/>
                      </a:endParaRPr>
                    </a:p>
                  </a:txBody>
                  <a:tcPr marL="7620" marR="7620" marT="7620" marB="0" anchor="ctr">
                    <a:lnL>
                      <a:noFill/>
                    </a:lnL>
                    <a:lnR>
                      <a:noFill/>
                    </a:lnR>
                    <a:lnT>
                      <a:noFill/>
                    </a:lnT>
                    <a:lnB>
                      <a:noFill/>
                    </a:lnB>
                    <a:solidFill>
                      <a:srgbClr val="F2F2F2"/>
                    </a:solidFill>
                  </a:tcPr>
                </a:tc>
                <a:tc>
                  <a:txBody>
                    <a:bodyPr/>
                    <a:lstStyle/>
                    <a:p>
                      <a:pPr algn="ctr" fontAlgn="ctr"/>
                      <a:r>
                        <a:rPr lang="en-US" sz="1050" b="0" i="0" u="none" strike="noStrike">
                          <a:solidFill>
                            <a:srgbClr val="000000"/>
                          </a:solidFill>
                          <a:effectLst/>
                          <a:latin typeface="Century Schoolbook" panose="02040604050505020304" pitchFamily="18" charset="0"/>
                        </a:rPr>
                        <a:t>76</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50" b="1" i="0" u="none" strike="noStrike">
                          <a:solidFill>
                            <a:srgbClr val="000000"/>
                          </a:solidFill>
                          <a:effectLst/>
                          <a:latin typeface="Century Schoolbook" panose="02040604050505020304" pitchFamily="18" charset="0"/>
                        </a:rPr>
                        <a:t>110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3678900834"/>
                  </a:ext>
                </a:extLst>
              </a:tr>
              <a:tr h="326677">
                <a:tc>
                  <a:txBody>
                    <a:bodyPr/>
                    <a:lstStyle/>
                    <a:p>
                      <a:pPr algn="r" fontAlgn="ctr"/>
                      <a:r>
                        <a:rPr lang="en-US" sz="1400" b="1" i="0" u="none" strike="noStrike">
                          <a:solidFill>
                            <a:srgbClr val="FFFFFF"/>
                          </a:solidFill>
                          <a:effectLst/>
                          <a:latin typeface="Century Schoolbook" panose="02040604050505020304" pitchFamily="18" charset="0"/>
                        </a:rPr>
                        <a:t>Walt Disney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203764"/>
                    </a:solidFill>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6</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56</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2</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23</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3</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Century Schoolbook" panose="02040604050505020304" pitchFamily="18" charset="0"/>
                        </a:rPr>
                        <a:t> </a:t>
                      </a: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Century Schoolbook" panose="02040604050505020304" pitchFamily="18" charset="0"/>
                        </a:rPr>
                        <a:t>95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326241790"/>
                  </a:ext>
                </a:extLst>
              </a:tr>
              <a:tr h="365952">
                <a:tc>
                  <a:txBody>
                    <a:bodyPr/>
                    <a:lstStyle/>
                    <a:p>
                      <a:pPr algn="r" fontAlgn="ctr"/>
                      <a:r>
                        <a:rPr lang="en-US" sz="1200" b="1" i="0" u="none" strike="noStrike">
                          <a:solidFill>
                            <a:srgbClr val="000000"/>
                          </a:solidFill>
                          <a:effectLst/>
                          <a:latin typeface="Century Schoolbook" panose="02040604050505020304" pitchFamily="18" charset="0"/>
                        </a:rPr>
                        <a:t>Bargaining Unit Totals: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24</a:t>
                      </a: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4</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39</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13</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63</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1</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26</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450</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5</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20</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34</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1</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98</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20</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1</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1</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77</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50" b="1" i="0" u="none" strike="noStrike">
                          <a:solidFill>
                            <a:srgbClr val="000000"/>
                          </a:solidFill>
                          <a:effectLst/>
                          <a:latin typeface="Century Schoolbook" panose="02040604050505020304" pitchFamily="18" charset="0"/>
                        </a:rPr>
                        <a:t>877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76054212"/>
                  </a:ext>
                </a:extLst>
              </a:tr>
            </a:tbl>
          </a:graphicData>
        </a:graphic>
      </p:graphicFrame>
      <p:sp>
        <p:nvSpPr>
          <p:cNvPr id="4" name="Title 3">
            <a:extLst>
              <a:ext uri="{FF2B5EF4-FFF2-40B4-BE49-F238E27FC236}">
                <a16:creationId xmlns:a16="http://schemas.microsoft.com/office/drawing/2014/main" id="{2253ED45-5190-5620-FBA2-ECA47F61C7E8}"/>
              </a:ext>
            </a:extLst>
          </p:cNvPr>
          <p:cNvSpPr>
            <a:spLocks noGrp="1"/>
          </p:cNvSpPr>
          <p:nvPr>
            <p:ph type="title"/>
          </p:nvPr>
        </p:nvSpPr>
        <p:spPr/>
        <p:txBody>
          <a:bodyPr>
            <a:noAutofit/>
          </a:bodyPr>
          <a:lstStyle/>
          <a:p>
            <a:r>
              <a:rPr lang="en-US" sz="6000" b="1" kern="1200">
                <a:solidFill>
                  <a:schemeClr val="tx1"/>
                </a:solidFill>
              </a:rPr>
              <a:t>Our Staff: Breakdown by Full-Time and Part-Time</a:t>
            </a:r>
            <a:endParaRPr lang="en-US" sz="6000"/>
          </a:p>
        </p:txBody>
      </p:sp>
    </p:spTree>
    <p:extLst>
      <p:ext uri="{BB962C8B-B14F-4D97-AF65-F5344CB8AC3E}">
        <p14:creationId xmlns:p14="http://schemas.microsoft.com/office/powerpoint/2010/main" val="352634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9FCAE1F-5BBF-4539-886C-4ED83B21F54F}"/>
              </a:ext>
            </a:extLst>
          </p:cNvPr>
          <p:cNvSpPr>
            <a:spLocks noGrp="1"/>
          </p:cNvSpPr>
          <p:nvPr>
            <p:ph type="title"/>
          </p:nvPr>
        </p:nvSpPr>
        <p:spPr>
          <a:xfrm>
            <a:off x="1981200" y="281354"/>
            <a:ext cx="8229600" cy="902553"/>
          </a:xfrm>
        </p:spPr>
        <p:txBody>
          <a:bodyPr vert="horz" lIns="0" tIns="45720" rIns="0" bIns="0" rtlCol="0" anchor="b">
            <a:normAutofit fontScale="90000"/>
          </a:bodyPr>
          <a:lstStyle/>
          <a:p>
            <a:pPr algn="ctr"/>
            <a:r>
              <a:rPr lang="en-US" sz="8000" b="1">
                <a:latin typeface="Freestyle Script" panose="030804020302050B0404" pitchFamily="66" charset="0"/>
              </a:rPr>
              <a:t>Our Staff: Breakdown by Type</a:t>
            </a:r>
          </a:p>
        </p:txBody>
      </p:sp>
      <p:graphicFrame>
        <p:nvGraphicFramePr>
          <p:cNvPr id="7" name="Table 7">
            <a:extLst>
              <a:ext uri="{FF2B5EF4-FFF2-40B4-BE49-F238E27FC236}">
                <a16:creationId xmlns:a16="http://schemas.microsoft.com/office/drawing/2014/main" id="{A40C4B3A-0475-4D40-82DD-1AD52AEEB0AA}"/>
              </a:ext>
            </a:extLst>
          </p:cNvPr>
          <p:cNvGraphicFramePr>
            <a:graphicFrameLocks noGrp="1"/>
          </p:cNvGraphicFramePr>
          <p:nvPr>
            <p:extLst>
              <p:ext uri="{D42A27DB-BD31-4B8C-83A1-F6EECF244321}">
                <p14:modId xmlns:p14="http://schemas.microsoft.com/office/powerpoint/2010/main" val="4233393559"/>
              </p:ext>
            </p:extLst>
          </p:nvPr>
        </p:nvGraphicFramePr>
        <p:xfrm>
          <a:off x="1981201" y="1183907"/>
          <a:ext cx="8521602" cy="4056672"/>
        </p:xfrm>
        <a:graphic>
          <a:graphicData uri="http://schemas.openxmlformats.org/drawingml/2006/table">
            <a:tbl>
              <a:tblPr firstRow="1" bandRow="1">
                <a:tableStyleId>{5C22544A-7EE6-4342-B048-85BDC9FD1C3A}</a:tableStyleId>
              </a:tblPr>
              <a:tblGrid>
                <a:gridCol w="6302519">
                  <a:extLst>
                    <a:ext uri="{9D8B030D-6E8A-4147-A177-3AD203B41FA5}">
                      <a16:colId xmlns:a16="http://schemas.microsoft.com/office/drawing/2014/main" val="562930296"/>
                    </a:ext>
                  </a:extLst>
                </a:gridCol>
                <a:gridCol w="2219083">
                  <a:extLst>
                    <a:ext uri="{9D8B030D-6E8A-4147-A177-3AD203B41FA5}">
                      <a16:colId xmlns:a16="http://schemas.microsoft.com/office/drawing/2014/main" val="2887408994"/>
                    </a:ext>
                  </a:extLst>
                </a:gridCol>
              </a:tblGrid>
              <a:tr h="386621">
                <a:tc>
                  <a:txBody>
                    <a:bodyPr/>
                    <a:lstStyle/>
                    <a:p>
                      <a:r>
                        <a:rPr lang="en-US">
                          <a:latin typeface="Century Schoolbook"/>
                        </a:rPr>
                        <a:t>Type of Staff</a:t>
                      </a:r>
                    </a:p>
                  </a:txBody>
                  <a:tcPr>
                    <a:solidFill>
                      <a:srgbClr val="032B61"/>
                    </a:solidFill>
                  </a:tcPr>
                </a:tc>
                <a:tc>
                  <a:txBody>
                    <a:bodyPr/>
                    <a:lstStyle/>
                    <a:p>
                      <a:pPr algn="r"/>
                      <a:r>
                        <a:rPr lang="en-US">
                          <a:latin typeface="Century Schoolbook"/>
                        </a:rPr>
                        <a:t>Number of staff</a:t>
                      </a:r>
                    </a:p>
                  </a:txBody>
                  <a:tcPr>
                    <a:solidFill>
                      <a:srgbClr val="032B61"/>
                    </a:solidFill>
                  </a:tcPr>
                </a:tc>
                <a:extLst>
                  <a:ext uri="{0D108BD9-81ED-4DB2-BD59-A6C34878D82A}">
                    <a16:rowId xmlns:a16="http://schemas.microsoft.com/office/drawing/2014/main" val="3845122836"/>
                  </a:ext>
                </a:extLst>
              </a:tr>
              <a:tr h="357447">
                <a:tc>
                  <a:txBody>
                    <a:bodyPr/>
                    <a:lstStyle/>
                    <a:p>
                      <a:r>
                        <a:rPr lang="en-US">
                          <a:latin typeface="Century Schoolbook"/>
                        </a:rPr>
                        <a:t>Instructional Staff</a:t>
                      </a:r>
                    </a:p>
                  </a:txBody>
                  <a:tcPr>
                    <a:solidFill>
                      <a:schemeClr val="bg1"/>
                    </a:solidFill>
                  </a:tcPr>
                </a:tc>
                <a:tc>
                  <a:txBody>
                    <a:bodyPr/>
                    <a:lstStyle/>
                    <a:p>
                      <a:pPr lvl="0" algn="r">
                        <a:buNone/>
                      </a:pPr>
                      <a:r>
                        <a:rPr lang="en-US">
                          <a:latin typeface="Century Schoolbook"/>
                        </a:rPr>
                        <a:t>460</a:t>
                      </a:r>
                    </a:p>
                  </a:txBody>
                  <a:tcPr>
                    <a:solidFill>
                      <a:schemeClr val="bg1"/>
                    </a:solidFill>
                  </a:tcPr>
                </a:tc>
                <a:extLst>
                  <a:ext uri="{0D108BD9-81ED-4DB2-BD59-A6C34878D82A}">
                    <a16:rowId xmlns:a16="http://schemas.microsoft.com/office/drawing/2014/main" val="1697201823"/>
                  </a:ext>
                </a:extLst>
              </a:tr>
              <a:tr h="357447">
                <a:tc>
                  <a:txBody>
                    <a:bodyPr/>
                    <a:lstStyle/>
                    <a:p>
                      <a:r>
                        <a:rPr lang="en-US">
                          <a:latin typeface="Century Schoolbook"/>
                        </a:rPr>
                        <a:t>School-related Professionals (aides and clerical support)</a:t>
                      </a:r>
                    </a:p>
                  </a:txBody>
                  <a:tcPr>
                    <a:solidFill>
                      <a:schemeClr val="bg1">
                        <a:lumMod val="95000"/>
                      </a:schemeClr>
                    </a:solidFill>
                  </a:tcPr>
                </a:tc>
                <a:tc>
                  <a:txBody>
                    <a:bodyPr/>
                    <a:lstStyle/>
                    <a:p>
                      <a:pPr lvl="0" algn="r">
                        <a:buNone/>
                      </a:pPr>
                      <a:r>
                        <a:rPr lang="en-US">
                          <a:latin typeface="Century Schoolbook"/>
                        </a:rPr>
                        <a:t>153</a:t>
                      </a:r>
                      <a:endParaRPr lang="en-US"/>
                    </a:p>
                  </a:txBody>
                  <a:tcPr>
                    <a:solidFill>
                      <a:schemeClr val="bg1">
                        <a:lumMod val="95000"/>
                      </a:schemeClr>
                    </a:solidFill>
                  </a:tcPr>
                </a:tc>
                <a:extLst>
                  <a:ext uri="{0D108BD9-81ED-4DB2-BD59-A6C34878D82A}">
                    <a16:rowId xmlns:a16="http://schemas.microsoft.com/office/drawing/2014/main" val="674817455"/>
                  </a:ext>
                </a:extLst>
              </a:tr>
              <a:tr h="357447">
                <a:tc>
                  <a:txBody>
                    <a:bodyPr/>
                    <a:lstStyle/>
                    <a:p>
                      <a:r>
                        <a:rPr lang="en-US">
                          <a:latin typeface="Century Schoolbook"/>
                        </a:rPr>
                        <a:t>Principals</a:t>
                      </a:r>
                    </a:p>
                  </a:txBody>
                  <a:tcPr>
                    <a:solidFill>
                      <a:schemeClr val="bg1"/>
                    </a:solidFill>
                  </a:tcPr>
                </a:tc>
                <a:tc>
                  <a:txBody>
                    <a:bodyPr/>
                    <a:lstStyle/>
                    <a:p>
                      <a:pPr algn="r"/>
                      <a:r>
                        <a:rPr lang="en-US">
                          <a:latin typeface="Century Schoolbook"/>
                        </a:rPr>
                        <a:t>6</a:t>
                      </a:r>
                    </a:p>
                  </a:txBody>
                  <a:tcPr>
                    <a:solidFill>
                      <a:schemeClr val="bg1"/>
                    </a:solidFill>
                  </a:tcPr>
                </a:tc>
                <a:extLst>
                  <a:ext uri="{0D108BD9-81ED-4DB2-BD59-A6C34878D82A}">
                    <a16:rowId xmlns:a16="http://schemas.microsoft.com/office/drawing/2014/main" val="2203711020"/>
                  </a:ext>
                </a:extLst>
              </a:tr>
              <a:tr h="357447">
                <a:tc>
                  <a:txBody>
                    <a:bodyPr/>
                    <a:lstStyle/>
                    <a:p>
                      <a:r>
                        <a:rPr lang="en-US">
                          <a:latin typeface="Century Schoolbook"/>
                        </a:rPr>
                        <a:t>Assistant Principals</a:t>
                      </a:r>
                    </a:p>
                  </a:txBody>
                  <a:tcPr>
                    <a:solidFill>
                      <a:schemeClr val="bg1">
                        <a:lumMod val="95000"/>
                      </a:schemeClr>
                    </a:solidFill>
                  </a:tcPr>
                </a:tc>
                <a:tc>
                  <a:txBody>
                    <a:bodyPr/>
                    <a:lstStyle/>
                    <a:p>
                      <a:pPr algn="r"/>
                      <a:r>
                        <a:rPr lang="en-US">
                          <a:latin typeface="Century Schoolbook"/>
                        </a:rPr>
                        <a:t>11</a:t>
                      </a:r>
                    </a:p>
                  </a:txBody>
                  <a:tcPr>
                    <a:solidFill>
                      <a:schemeClr val="bg1">
                        <a:lumMod val="95000"/>
                      </a:schemeClr>
                    </a:solidFill>
                  </a:tcPr>
                </a:tc>
                <a:extLst>
                  <a:ext uri="{0D108BD9-81ED-4DB2-BD59-A6C34878D82A}">
                    <a16:rowId xmlns:a16="http://schemas.microsoft.com/office/drawing/2014/main" val="2180671485"/>
                  </a:ext>
                </a:extLst>
              </a:tr>
              <a:tr h="357447">
                <a:tc>
                  <a:txBody>
                    <a:bodyPr/>
                    <a:lstStyle/>
                    <a:p>
                      <a:r>
                        <a:rPr lang="en-US">
                          <a:latin typeface="Century Schoolbook"/>
                        </a:rPr>
                        <a:t>Transportation</a:t>
                      </a:r>
                    </a:p>
                  </a:txBody>
                  <a:tcPr>
                    <a:solidFill>
                      <a:schemeClr val="bg1"/>
                    </a:solidFill>
                  </a:tcPr>
                </a:tc>
                <a:tc>
                  <a:txBody>
                    <a:bodyPr/>
                    <a:lstStyle/>
                    <a:p>
                      <a:pPr lvl="0" algn="r">
                        <a:buNone/>
                      </a:pPr>
                      <a:r>
                        <a:rPr lang="en-US">
                          <a:latin typeface="Century Schoolbook"/>
                        </a:rPr>
                        <a:t>101</a:t>
                      </a:r>
                    </a:p>
                  </a:txBody>
                  <a:tcPr>
                    <a:solidFill>
                      <a:schemeClr val="bg1"/>
                    </a:solidFill>
                  </a:tcPr>
                </a:tc>
                <a:extLst>
                  <a:ext uri="{0D108BD9-81ED-4DB2-BD59-A6C34878D82A}">
                    <a16:rowId xmlns:a16="http://schemas.microsoft.com/office/drawing/2014/main" val="3261894430"/>
                  </a:ext>
                </a:extLst>
              </a:tr>
              <a:tr h="359190">
                <a:tc>
                  <a:txBody>
                    <a:bodyPr/>
                    <a:lstStyle/>
                    <a:p>
                      <a:r>
                        <a:rPr lang="en-US">
                          <a:latin typeface="Century Schoolbook"/>
                        </a:rPr>
                        <a:t>Facilities/Custodial/Security/Mechanics</a:t>
                      </a:r>
                    </a:p>
                  </a:txBody>
                  <a:tcPr>
                    <a:solidFill>
                      <a:schemeClr val="bg1">
                        <a:lumMod val="95000"/>
                      </a:schemeClr>
                    </a:solidFill>
                  </a:tcPr>
                </a:tc>
                <a:tc>
                  <a:txBody>
                    <a:bodyPr/>
                    <a:lstStyle/>
                    <a:p>
                      <a:pPr algn="r"/>
                      <a:r>
                        <a:rPr lang="en-US">
                          <a:latin typeface="Century Schoolbook"/>
                        </a:rPr>
                        <a:t>68</a:t>
                      </a:r>
                    </a:p>
                  </a:txBody>
                  <a:tcPr>
                    <a:solidFill>
                      <a:schemeClr val="bg1">
                        <a:lumMod val="95000"/>
                      </a:schemeClr>
                    </a:solidFill>
                  </a:tcPr>
                </a:tc>
                <a:extLst>
                  <a:ext uri="{0D108BD9-81ED-4DB2-BD59-A6C34878D82A}">
                    <a16:rowId xmlns:a16="http://schemas.microsoft.com/office/drawing/2014/main" val="1506994825"/>
                  </a:ext>
                </a:extLst>
              </a:tr>
              <a:tr h="357447">
                <a:tc>
                  <a:txBody>
                    <a:bodyPr/>
                    <a:lstStyle/>
                    <a:p>
                      <a:r>
                        <a:rPr lang="en-US">
                          <a:latin typeface="Century Schoolbook"/>
                        </a:rPr>
                        <a:t>School Nutrition</a:t>
                      </a:r>
                    </a:p>
                  </a:txBody>
                  <a:tcPr>
                    <a:solidFill>
                      <a:schemeClr val="bg1"/>
                    </a:solidFill>
                  </a:tcPr>
                </a:tc>
                <a:tc>
                  <a:txBody>
                    <a:bodyPr/>
                    <a:lstStyle/>
                    <a:p>
                      <a:pPr algn="r"/>
                      <a:r>
                        <a:rPr lang="en-US">
                          <a:latin typeface="Century Schoolbook"/>
                        </a:rPr>
                        <a:t>40</a:t>
                      </a:r>
                    </a:p>
                  </a:txBody>
                  <a:tcPr>
                    <a:solidFill>
                      <a:schemeClr val="bg1"/>
                    </a:solidFill>
                  </a:tcPr>
                </a:tc>
                <a:extLst>
                  <a:ext uri="{0D108BD9-81ED-4DB2-BD59-A6C34878D82A}">
                    <a16:rowId xmlns:a16="http://schemas.microsoft.com/office/drawing/2014/main" val="2759244954"/>
                  </a:ext>
                </a:extLst>
              </a:tr>
              <a:tr h="378211">
                <a:tc>
                  <a:txBody>
                    <a:bodyPr/>
                    <a:lstStyle/>
                    <a:p>
                      <a:r>
                        <a:rPr lang="en-US">
                          <a:latin typeface="Century Schoolbook"/>
                        </a:rPr>
                        <a:t>District Administration</a:t>
                      </a:r>
                    </a:p>
                  </a:txBody>
                  <a:tcPr>
                    <a:solidFill>
                      <a:schemeClr val="bg1">
                        <a:lumMod val="95000"/>
                      </a:schemeClr>
                    </a:solidFill>
                  </a:tcPr>
                </a:tc>
                <a:tc>
                  <a:txBody>
                    <a:bodyPr/>
                    <a:lstStyle/>
                    <a:p>
                      <a:pPr algn="r"/>
                      <a:r>
                        <a:rPr lang="en-US">
                          <a:latin typeface="Century Schoolbook"/>
                        </a:rPr>
                        <a:t>6</a:t>
                      </a:r>
                    </a:p>
                  </a:txBody>
                  <a:tcPr>
                    <a:solidFill>
                      <a:schemeClr val="bg1">
                        <a:lumMod val="95000"/>
                      </a:schemeClr>
                    </a:solidFill>
                  </a:tcPr>
                </a:tc>
                <a:extLst>
                  <a:ext uri="{0D108BD9-81ED-4DB2-BD59-A6C34878D82A}">
                    <a16:rowId xmlns:a16="http://schemas.microsoft.com/office/drawing/2014/main" val="1790367176"/>
                  </a:ext>
                </a:extLst>
              </a:tr>
              <a:tr h="357447">
                <a:tc>
                  <a:txBody>
                    <a:bodyPr/>
                    <a:lstStyle/>
                    <a:p>
                      <a:r>
                        <a:rPr lang="en-US">
                          <a:latin typeface="Century Schoolbook"/>
                        </a:rPr>
                        <a:t>Confidential/Managerial</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atin typeface="Century Schoolbook"/>
                        </a:rPr>
                        <a:t>32</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2587210"/>
                  </a:ext>
                </a:extLst>
              </a:tr>
              <a:tr h="357447">
                <a:tc>
                  <a:txBody>
                    <a:bodyPr/>
                    <a:lstStyle/>
                    <a:p>
                      <a:r>
                        <a:rPr lang="en-US" b="1">
                          <a:latin typeface="Century Schoolbook" panose="02040604050505020304" pitchFamily="18" charset="0"/>
                        </a:rPr>
                        <a:t>TOTAL</a:t>
                      </a:r>
                    </a:p>
                  </a:txBody>
                  <a:tcPr>
                    <a:lnR w="12700" cmpd="sng">
                      <a:noFill/>
                    </a:ln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lvl="0" algn="r">
                        <a:buNone/>
                      </a:pPr>
                      <a:r>
                        <a:rPr lang="en-US" b="1">
                          <a:latin typeface="Century Schoolbook"/>
                        </a:rPr>
                        <a:t>877</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251767667"/>
                  </a:ext>
                </a:extLst>
              </a:tr>
            </a:tbl>
          </a:graphicData>
        </a:graphic>
      </p:graphicFrame>
      <p:graphicFrame>
        <p:nvGraphicFramePr>
          <p:cNvPr id="2" name="Table 2">
            <a:extLst>
              <a:ext uri="{FF2B5EF4-FFF2-40B4-BE49-F238E27FC236}">
                <a16:creationId xmlns:a16="http://schemas.microsoft.com/office/drawing/2014/main" id="{2D2D165E-D53E-41BF-82C5-483278843115}"/>
              </a:ext>
            </a:extLst>
          </p:cNvPr>
          <p:cNvGraphicFramePr>
            <a:graphicFrameLocks noGrp="1"/>
          </p:cNvGraphicFramePr>
          <p:nvPr>
            <p:extLst>
              <p:ext uri="{D42A27DB-BD31-4B8C-83A1-F6EECF244321}">
                <p14:modId xmlns:p14="http://schemas.microsoft.com/office/powerpoint/2010/main" val="2911059059"/>
              </p:ext>
            </p:extLst>
          </p:nvPr>
        </p:nvGraphicFramePr>
        <p:xfrm>
          <a:off x="1953964" y="5308333"/>
          <a:ext cx="8548838" cy="731520"/>
        </p:xfrm>
        <a:graphic>
          <a:graphicData uri="http://schemas.openxmlformats.org/drawingml/2006/table">
            <a:tbl>
              <a:tblPr firstRow="1" bandRow="1">
                <a:tableStyleId>{5C22544A-7EE6-4342-B048-85BDC9FD1C3A}</a:tableStyleId>
              </a:tblPr>
              <a:tblGrid>
                <a:gridCol w="6413111">
                  <a:extLst>
                    <a:ext uri="{9D8B030D-6E8A-4147-A177-3AD203B41FA5}">
                      <a16:colId xmlns:a16="http://schemas.microsoft.com/office/drawing/2014/main" val="3459689051"/>
                    </a:ext>
                  </a:extLst>
                </a:gridCol>
                <a:gridCol w="2135727">
                  <a:extLst>
                    <a:ext uri="{9D8B030D-6E8A-4147-A177-3AD203B41FA5}">
                      <a16:colId xmlns:a16="http://schemas.microsoft.com/office/drawing/2014/main" val="1965908980"/>
                    </a:ext>
                  </a:extLst>
                </a:gridCol>
              </a:tblGrid>
              <a:tr h="354329">
                <a:tc>
                  <a:txBody>
                    <a:bodyPr/>
                    <a:lstStyle/>
                    <a:p>
                      <a:pPr algn="l" rtl="0" fontAlgn="base"/>
                      <a:r>
                        <a:rPr lang="en-US" sz="1800" b="0" i="0">
                          <a:solidFill>
                            <a:srgbClr val="000000"/>
                          </a:solidFill>
                          <a:effectLst/>
                          <a:latin typeface="Century Schoolbook" panose="02040604050505020304" pitchFamily="18" charset="0"/>
                          <a:ea typeface="Cambria" panose="02040503050406030204" pitchFamily="18" charset="0"/>
                        </a:rPr>
                        <a:t>Substitutes/Miscellaneous/Coaches​</a:t>
                      </a:r>
                    </a:p>
                  </a:txBody>
                  <a:tcPr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ase"/>
                      <a:r>
                        <a:rPr lang="en-US" sz="1800" b="0" i="0">
                          <a:solidFill>
                            <a:srgbClr val="000000"/>
                          </a:solidFill>
                          <a:effectLst/>
                          <a:latin typeface="Century Schoolbook" panose="02040604050505020304" pitchFamily="18" charset="0"/>
                          <a:ea typeface="Cambria" panose="02040503050406030204" pitchFamily="18" charset="0"/>
                        </a:rPr>
                        <a:t>382</a:t>
                      </a:r>
                    </a:p>
                  </a:txBody>
                  <a:tcPr anchor="ct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377509"/>
                  </a:ext>
                </a:extLst>
              </a:tr>
              <a:tr h="354329">
                <a:tc>
                  <a:txBody>
                    <a:bodyPr/>
                    <a:lstStyle/>
                    <a:p>
                      <a:pPr algn="l" rtl="0" fontAlgn="base"/>
                      <a:r>
                        <a:rPr lang="en-US" sz="1800" b="1" i="0">
                          <a:solidFill>
                            <a:srgbClr val="000000"/>
                          </a:solidFill>
                          <a:effectLst/>
                          <a:latin typeface="Century Schoolbook" panose="02040604050505020304" pitchFamily="18" charset="0"/>
                          <a:ea typeface="Cambria" panose="02040503050406030204" pitchFamily="18" charset="0"/>
                        </a:rPr>
                        <a:t>Grand Total</a:t>
                      </a:r>
                    </a:p>
                  </a:txBody>
                  <a:tcPr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r" rtl="0" fontAlgn="base"/>
                      <a:r>
                        <a:rPr lang="en-US" sz="1800" b="1" i="0">
                          <a:solidFill>
                            <a:srgbClr val="000000"/>
                          </a:solidFill>
                          <a:effectLst/>
                          <a:latin typeface="Century Schoolbook" panose="02040604050505020304" pitchFamily="18" charset="0"/>
                          <a:ea typeface="Cambria" panose="02040503050406030204" pitchFamily="18" charset="0"/>
                        </a:rPr>
                        <a:t>1,259</a:t>
                      </a:r>
                    </a:p>
                  </a:txBody>
                  <a:tcPr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932053703"/>
                  </a:ext>
                </a:extLst>
              </a:tr>
            </a:tbl>
          </a:graphicData>
        </a:graphic>
      </p:graphicFrame>
    </p:spTree>
    <p:extLst>
      <p:ext uri="{BB962C8B-B14F-4D97-AF65-F5344CB8AC3E}">
        <p14:creationId xmlns:p14="http://schemas.microsoft.com/office/powerpoint/2010/main" val="59803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938B5A-FAB8-FF5D-AECE-67E5474DBB24}"/>
              </a:ext>
            </a:extLst>
          </p:cNvPr>
          <p:cNvSpPr>
            <a:spLocks noGrp="1"/>
          </p:cNvSpPr>
          <p:nvPr>
            <p:ph type="title"/>
          </p:nvPr>
        </p:nvSpPr>
        <p:spPr/>
        <p:txBody>
          <a:bodyPr/>
          <a:lstStyle/>
          <a:p>
            <a:r>
              <a:rPr lang="en-US"/>
              <a:t>Budget Ambassador Schedule</a:t>
            </a:r>
          </a:p>
        </p:txBody>
      </p:sp>
      <p:sp>
        <p:nvSpPr>
          <p:cNvPr id="3" name="Content Placeholder 2">
            <a:extLst>
              <a:ext uri="{FF2B5EF4-FFF2-40B4-BE49-F238E27FC236}">
                <a16:creationId xmlns:a16="http://schemas.microsoft.com/office/drawing/2014/main" id="{868709C9-559A-4CC9-9072-3F925F59E179}"/>
              </a:ext>
            </a:extLst>
          </p:cNvPr>
          <p:cNvSpPr>
            <a:spLocks noGrp="1"/>
          </p:cNvSpPr>
          <p:nvPr>
            <p:ph idx="1"/>
          </p:nvPr>
        </p:nvSpPr>
        <p:spPr>
          <a:xfrm>
            <a:off x="838200" y="1825625"/>
            <a:ext cx="5796064" cy="4351338"/>
          </a:xfrm>
        </p:spPr>
        <p:txBody>
          <a:bodyPr vert="horz" lIns="91440" tIns="45720" rIns="91440" bIns="45720" rtlCol="0" anchor="t">
            <a:normAutofit/>
          </a:bodyPr>
          <a:lstStyle/>
          <a:p>
            <a:pPr marL="0" indent="0">
              <a:buNone/>
            </a:pPr>
            <a:r>
              <a:rPr lang="en-US" sz="2400" b="1" i="0" u="none" strike="noStrike" baseline="0">
                <a:latin typeface="Century Schoolbook"/>
              </a:rPr>
              <a:t>Thursday, March 7 at 6 p.m.</a:t>
            </a:r>
          </a:p>
          <a:p>
            <a:pPr lvl="1"/>
            <a:r>
              <a:rPr lang="en-US" sz="2000">
                <a:latin typeface="Century Schoolbook"/>
              </a:rPr>
              <a:t>District Overview, Expenditures, Payroll, Benefits, Other Expense Categories</a:t>
            </a:r>
          </a:p>
          <a:p>
            <a:pPr marL="457200" lvl="1" indent="0">
              <a:buNone/>
            </a:pPr>
            <a:endParaRPr lang="en-US" sz="2000">
              <a:latin typeface="Century Schoolbook" panose="02040604050505020304" pitchFamily="18" charset="0"/>
            </a:endParaRPr>
          </a:p>
          <a:p>
            <a:pPr marL="0" indent="0">
              <a:buNone/>
            </a:pPr>
            <a:r>
              <a:rPr lang="en-US" sz="2400" b="1" i="0" u="none" strike="noStrike" baseline="0">
                <a:latin typeface="Century Schoolbook"/>
              </a:rPr>
              <a:t>Thursday, March 14 at 6 p.m.</a:t>
            </a:r>
            <a:r>
              <a:rPr lang="en-US" sz="2400" b="1">
                <a:latin typeface="Century Schoolbook"/>
              </a:rPr>
              <a:t> </a:t>
            </a:r>
            <a:endParaRPr lang="en-US" sz="2400" b="1" i="0" u="none" strike="noStrike" baseline="0">
              <a:latin typeface="Century Schoolbook" panose="02040604050505020304" pitchFamily="18" charset="0"/>
            </a:endParaRPr>
          </a:p>
          <a:p>
            <a:pPr lvl="1"/>
            <a:r>
              <a:rPr lang="en-US" sz="2000">
                <a:latin typeface="Century Schoolbook"/>
              </a:rPr>
              <a:t>Revenues, Tax Cap, Reserves, Financial Summary Charts, Budget Ambassador Survey</a:t>
            </a:r>
          </a:p>
        </p:txBody>
      </p:sp>
      <p:pic>
        <p:nvPicPr>
          <p:cNvPr id="8" name="Picture 7" descr="A calendar with numbers on it&#10;&#10;Description automatically generated">
            <a:extLst>
              <a:ext uri="{FF2B5EF4-FFF2-40B4-BE49-F238E27FC236}">
                <a16:creationId xmlns:a16="http://schemas.microsoft.com/office/drawing/2014/main" id="{76EF42B4-0969-D7DF-BB06-A9C21A78D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241" y="1644791"/>
            <a:ext cx="4148559" cy="4148559"/>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46BE67F0-09E0-7C8F-CF93-B019FA282866}"/>
              </a:ext>
            </a:extLst>
          </p:cNvPr>
          <p:cNvSpPr/>
          <p:nvPr/>
        </p:nvSpPr>
        <p:spPr>
          <a:xfrm>
            <a:off x="9513116" y="3833769"/>
            <a:ext cx="520117" cy="72145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22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719"/>
            <a:ext cx="10515600" cy="1325563"/>
          </a:xfrm>
        </p:spPr>
        <p:txBody>
          <a:bodyPr>
            <a:normAutofit/>
          </a:bodyPr>
          <a:lstStyle/>
          <a:p>
            <a:pPr algn="ctr"/>
            <a:r>
              <a:rPr lang="en-US" sz="8000" b="1">
                <a:latin typeface="Freestyle Script"/>
              </a:rPr>
              <a:t>2024-25 Budgeting: Salaries</a:t>
            </a:r>
          </a:p>
        </p:txBody>
      </p:sp>
      <p:sp>
        <p:nvSpPr>
          <p:cNvPr id="3" name="Content Placeholder 2"/>
          <p:cNvSpPr>
            <a:spLocks noGrp="1"/>
          </p:cNvSpPr>
          <p:nvPr>
            <p:ph idx="1"/>
          </p:nvPr>
        </p:nvSpPr>
        <p:spPr>
          <a:xfrm>
            <a:off x="838201" y="1857002"/>
            <a:ext cx="5257799" cy="3727369"/>
          </a:xfrm>
        </p:spPr>
        <p:txBody>
          <a:bodyPr vert="horz" lIns="91440" tIns="45720" rIns="91440" bIns="45720" rtlCol="0" anchor="t">
            <a:normAutofit lnSpcReduction="10000"/>
          </a:bodyPr>
          <a:lstStyle/>
          <a:p>
            <a:r>
              <a:rPr lang="en-US">
                <a:latin typeface="Century Schoolbook"/>
              </a:rPr>
              <a:t>Contract Negotiations</a:t>
            </a:r>
          </a:p>
          <a:p>
            <a:pPr lvl="1"/>
            <a:r>
              <a:rPr lang="en-US">
                <a:latin typeface="Century Schoolbook"/>
              </a:rPr>
              <a:t>SRP</a:t>
            </a:r>
          </a:p>
          <a:p>
            <a:pPr lvl="1"/>
            <a:r>
              <a:rPr lang="en-US">
                <a:latin typeface="Century Schoolbook"/>
              </a:rPr>
              <a:t>CSEA</a:t>
            </a:r>
          </a:p>
          <a:p>
            <a:pPr lvl="1"/>
            <a:r>
              <a:rPr lang="en-US">
                <a:latin typeface="Century Schoolbook"/>
              </a:rPr>
              <a:t>Transportation</a:t>
            </a:r>
          </a:p>
          <a:p>
            <a:r>
              <a:rPr lang="en-US">
                <a:latin typeface="Century Schoolbook"/>
              </a:rPr>
              <a:t>All Other Contracts: </a:t>
            </a:r>
          </a:p>
          <a:p>
            <a:pPr lvl="1">
              <a:buFont typeface="Courier New" panose="02070309020205020404" pitchFamily="49" charset="0"/>
              <a:buChar char="o"/>
            </a:pPr>
            <a:r>
              <a:rPr lang="en-US">
                <a:latin typeface="Century Schoolbook"/>
              </a:rPr>
              <a:t>Per Agreements</a:t>
            </a:r>
          </a:p>
          <a:p>
            <a:r>
              <a:rPr lang="en-US">
                <a:latin typeface="Century Schoolbook"/>
              </a:rPr>
              <a:t>Staffing conversations: </a:t>
            </a:r>
          </a:p>
          <a:p>
            <a:pPr lvl="1">
              <a:buFont typeface="Courier New" panose="02070309020205020404" pitchFamily="49" charset="0"/>
              <a:buChar char="o"/>
            </a:pPr>
            <a:r>
              <a:rPr lang="en-US">
                <a:latin typeface="Century Schoolbook"/>
              </a:rPr>
              <a:t>Ongoing to be completed by late March </a:t>
            </a:r>
            <a:endParaRPr lang="en-US" baseline="30000">
              <a:latin typeface="Century Schoolbook"/>
            </a:endParaRPr>
          </a:p>
          <a:p>
            <a:pPr lvl="1"/>
            <a:endParaRPr lang="en-US" baseline="30000">
              <a:latin typeface="Century Schoolbook"/>
            </a:endParaRPr>
          </a:p>
        </p:txBody>
      </p:sp>
      <p:pic>
        <p:nvPicPr>
          <p:cNvPr id="4" name="Picture 3">
            <a:extLst>
              <a:ext uri="{FF2B5EF4-FFF2-40B4-BE49-F238E27FC236}">
                <a16:creationId xmlns:a16="http://schemas.microsoft.com/office/drawing/2014/main" id="{21DC943E-7AF6-4324-98EE-0BE2C6A3D5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8614712" y="2318085"/>
            <a:ext cx="3572513" cy="238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BEC1206-D3F4-4D95-9818-2BF0AB1BD6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3201" y="2437289"/>
            <a:ext cx="2857687" cy="2143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1813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3781B2E-9212-4C29-B82C-9FEC9959B0E0}"/>
              </a:ext>
            </a:extLst>
          </p:cNvPr>
          <p:cNvSpPr>
            <a:spLocks noGrp="1"/>
          </p:cNvSpPr>
          <p:nvPr>
            <p:ph type="title"/>
          </p:nvPr>
        </p:nvSpPr>
        <p:spPr/>
        <p:txBody>
          <a:bodyPr>
            <a:normAutofit/>
          </a:bodyPr>
          <a:lstStyle/>
          <a:p>
            <a:pPr algn="ctr"/>
            <a:r>
              <a:rPr lang="en-US" sz="7200" b="1">
                <a:latin typeface="Freestyle Script"/>
              </a:rPr>
              <a:t>2024-25 Contractual Salary Increases</a:t>
            </a:r>
          </a:p>
        </p:txBody>
      </p:sp>
      <p:graphicFrame>
        <p:nvGraphicFramePr>
          <p:cNvPr id="14" name="Table 14">
            <a:extLst>
              <a:ext uri="{FF2B5EF4-FFF2-40B4-BE49-F238E27FC236}">
                <a16:creationId xmlns:a16="http://schemas.microsoft.com/office/drawing/2014/main" id="{7AC8BE6A-CA19-4D5D-88D6-E11126A32FFE}"/>
              </a:ext>
            </a:extLst>
          </p:cNvPr>
          <p:cNvGraphicFramePr>
            <a:graphicFrameLocks noGrp="1"/>
          </p:cNvGraphicFramePr>
          <p:nvPr>
            <p:extLst>
              <p:ext uri="{D42A27DB-BD31-4B8C-83A1-F6EECF244321}">
                <p14:modId xmlns:p14="http://schemas.microsoft.com/office/powerpoint/2010/main" val="485647028"/>
              </p:ext>
            </p:extLst>
          </p:nvPr>
        </p:nvGraphicFramePr>
        <p:xfrm>
          <a:off x="1163782" y="1690688"/>
          <a:ext cx="9914237" cy="3688563"/>
        </p:xfrm>
        <a:graphic>
          <a:graphicData uri="http://schemas.openxmlformats.org/drawingml/2006/table">
            <a:tbl>
              <a:tblPr firstRow="1" bandRow="1">
                <a:tableStyleId>{5C22544A-7EE6-4342-B048-85BDC9FD1C3A}</a:tableStyleId>
              </a:tblPr>
              <a:tblGrid>
                <a:gridCol w="5041946">
                  <a:extLst>
                    <a:ext uri="{9D8B030D-6E8A-4147-A177-3AD203B41FA5}">
                      <a16:colId xmlns:a16="http://schemas.microsoft.com/office/drawing/2014/main" val="1459571108"/>
                    </a:ext>
                  </a:extLst>
                </a:gridCol>
                <a:gridCol w="4168556">
                  <a:extLst>
                    <a:ext uri="{9D8B030D-6E8A-4147-A177-3AD203B41FA5}">
                      <a16:colId xmlns:a16="http://schemas.microsoft.com/office/drawing/2014/main" val="1502360742"/>
                    </a:ext>
                  </a:extLst>
                </a:gridCol>
                <a:gridCol w="703735">
                  <a:extLst>
                    <a:ext uri="{9D8B030D-6E8A-4147-A177-3AD203B41FA5}">
                      <a16:colId xmlns:a16="http://schemas.microsoft.com/office/drawing/2014/main" val="3917813963"/>
                    </a:ext>
                  </a:extLst>
                </a:gridCol>
              </a:tblGrid>
              <a:tr h="240323">
                <a:tc>
                  <a:txBody>
                    <a:bodyPr/>
                    <a:lstStyle/>
                    <a:p>
                      <a:r>
                        <a:rPr lang="en-US" sz="1600">
                          <a:latin typeface="Century Schoolbook" panose="02040604050505020304" pitchFamily="18" charset="0"/>
                        </a:rPr>
                        <a:t>Bargaining Unit</a:t>
                      </a:r>
                    </a:p>
                  </a:txBody>
                  <a:tcPr>
                    <a:solidFill>
                      <a:srgbClr val="002D62"/>
                    </a:solidFill>
                  </a:tcPr>
                </a:tc>
                <a:tc>
                  <a:txBody>
                    <a:bodyPr/>
                    <a:lstStyle/>
                    <a:p>
                      <a:r>
                        <a:rPr lang="en-US" sz="1600">
                          <a:latin typeface="Century Schoolbook" panose="02040604050505020304" pitchFamily="18" charset="0"/>
                        </a:rPr>
                        <a:t>Salary Increase</a:t>
                      </a:r>
                    </a:p>
                  </a:txBody>
                  <a:tcPr>
                    <a:solidFill>
                      <a:srgbClr val="002D62"/>
                    </a:solidFill>
                  </a:tcPr>
                </a:tc>
                <a:tc>
                  <a:txBody>
                    <a:bodyPr/>
                    <a:lstStyle/>
                    <a:p>
                      <a:r>
                        <a:rPr lang="en-US" sz="1600">
                          <a:latin typeface="Century Schoolbook" panose="02040604050505020304" pitchFamily="18" charset="0"/>
                        </a:rPr>
                        <a:t>EEs</a:t>
                      </a:r>
                    </a:p>
                  </a:txBody>
                  <a:tcPr>
                    <a:solidFill>
                      <a:srgbClr val="002D62"/>
                    </a:solidFill>
                  </a:tcPr>
                </a:tc>
                <a:extLst>
                  <a:ext uri="{0D108BD9-81ED-4DB2-BD59-A6C34878D82A}">
                    <a16:rowId xmlns:a16="http://schemas.microsoft.com/office/drawing/2014/main" val="2371182016"/>
                  </a:ext>
                </a:extLst>
              </a:tr>
              <a:tr h="240323">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Gates Chili Administrators’ Association (GCAA)</a:t>
                      </a:r>
                      <a:endParaRPr lang="en-US" sz="1600">
                        <a:latin typeface="Century Schoolbook" panose="02040604050505020304" pitchFamily="18" charset="0"/>
                      </a:endParaRPr>
                    </a:p>
                  </a:txBody>
                  <a:tcPr>
                    <a:solidFill>
                      <a:schemeClr val="bg1"/>
                    </a:solidFill>
                  </a:tcPr>
                </a:tc>
                <a:tc>
                  <a:txBody>
                    <a:bodyPr/>
                    <a:lstStyle/>
                    <a:p>
                      <a:r>
                        <a:rPr lang="en-US" sz="1600">
                          <a:latin typeface="Century Schoolbook" panose="02040604050505020304" pitchFamily="18" charset="0"/>
                        </a:rPr>
                        <a:t>3.5%</a:t>
                      </a:r>
                    </a:p>
                  </a:txBody>
                  <a:tcPr>
                    <a:solidFill>
                      <a:schemeClr val="bg1"/>
                    </a:solidFill>
                  </a:tcPr>
                </a:tc>
                <a:tc>
                  <a:txBody>
                    <a:bodyPr/>
                    <a:lstStyle/>
                    <a:p>
                      <a:pPr algn="ctr"/>
                      <a:r>
                        <a:rPr lang="en-US" sz="1600">
                          <a:latin typeface="Century Schoolbook" panose="02040604050505020304" pitchFamily="18" charset="0"/>
                        </a:rPr>
                        <a:t>26</a:t>
                      </a:r>
                    </a:p>
                  </a:txBody>
                  <a:tcPr>
                    <a:solidFill>
                      <a:schemeClr val="bg1"/>
                    </a:solidFill>
                  </a:tcPr>
                </a:tc>
                <a:extLst>
                  <a:ext uri="{0D108BD9-81ED-4DB2-BD59-A6C34878D82A}">
                    <a16:rowId xmlns:a16="http://schemas.microsoft.com/office/drawing/2014/main" val="2357343909"/>
                  </a:ext>
                </a:extLst>
              </a:tr>
              <a:tr h="240323">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Gates Chili Teacher Association (GCTA) </a:t>
                      </a:r>
                      <a:endParaRPr lang="en-US" sz="1600">
                        <a:latin typeface="Century Schoolbook" panose="02040604050505020304" pitchFamily="18" charset="0"/>
                      </a:endParaRPr>
                    </a:p>
                  </a:txBody>
                  <a:tcPr>
                    <a:solidFill>
                      <a:schemeClr val="bg1">
                        <a:lumMod val="95000"/>
                      </a:schemeClr>
                    </a:solidFill>
                  </a:tcPr>
                </a:tc>
                <a:tc>
                  <a:txBody>
                    <a:bodyPr/>
                    <a:lstStyle/>
                    <a:p>
                      <a:r>
                        <a:rPr lang="en-US" sz="1600">
                          <a:latin typeface="Century Schoolbook" panose="02040604050505020304" pitchFamily="18" charset="0"/>
                        </a:rPr>
                        <a:t>3.4% +$600</a:t>
                      </a:r>
                    </a:p>
                  </a:txBody>
                  <a:tcPr>
                    <a:solidFill>
                      <a:schemeClr val="bg1">
                        <a:lumMod val="95000"/>
                      </a:schemeClr>
                    </a:solidFill>
                  </a:tcPr>
                </a:tc>
                <a:tc>
                  <a:txBody>
                    <a:bodyPr/>
                    <a:lstStyle/>
                    <a:p>
                      <a:pPr algn="ctr"/>
                      <a:r>
                        <a:rPr lang="en-US" sz="1600">
                          <a:latin typeface="Century Schoolbook" panose="02040604050505020304" pitchFamily="18" charset="0"/>
                        </a:rPr>
                        <a:t>450</a:t>
                      </a:r>
                    </a:p>
                  </a:txBody>
                  <a:tcPr>
                    <a:solidFill>
                      <a:schemeClr val="bg1">
                        <a:lumMod val="95000"/>
                      </a:schemeClr>
                    </a:solidFill>
                  </a:tcPr>
                </a:tc>
                <a:extLst>
                  <a:ext uri="{0D108BD9-81ED-4DB2-BD59-A6C34878D82A}">
                    <a16:rowId xmlns:a16="http://schemas.microsoft.com/office/drawing/2014/main" val="4202331703"/>
                  </a:ext>
                </a:extLst>
              </a:tr>
              <a:tr h="240323">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Confidential / Managerial </a:t>
                      </a:r>
                      <a:endParaRPr lang="en-US" sz="1600">
                        <a:latin typeface="Century Schoolbook" panose="02040604050505020304" pitchFamily="18" charset="0"/>
                      </a:endParaRPr>
                    </a:p>
                  </a:txBody>
                  <a:tcPr>
                    <a:solidFill>
                      <a:schemeClr val="bg1"/>
                    </a:solidFill>
                  </a:tcPr>
                </a:tc>
                <a:tc>
                  <a:txBody>
                    <a:bodyPr/>
                    <a:lstStyle/>
                    <a:p>
                      <a:r>
                        <a:rPr lang="en-US" sz="1600">
                          <a:latin typeface="Century Schoolbook" panose="02040604050505020304" pitchFamily="18" charset="0"/>
                        </a:rPr>
                        <a:t>3.25%</a:t>
                      </a:r>
                    </a:p>
                  </a:txBody>
                  <a:tcPr>
                    <a:solidFill>
                      <a:schemeClr val="bg1"/>
                    </a:solidFill>
                  </a:tcPr>
                </a:tc>
                <a:tc>
                  <a:txBody>
                    <a:bodyPr/>
                    <a:lstStyle/>
                    <a:p>
                      <a:pPr algn="ctr"/>
                      <a:r>
                        <a:rPr lang="en-US" sz="1600">
                          <a:latin typeface="Century Schoolbook" panose="02040604050505020304" pitchFamily="18" charset="0"/>
                        </a:rPr>
                        <a:t>32</a:t>
                      </a:r>
                    </a:p>
                  </a:txBody>
                  <a:tcPr>
                    <a:solidFill>
                      <a:schemeClr val="bg1"/>
                    </a:solidFill>
                  </a:tcPr>
                </a:tc>
                <a:extLst>
                  <a:ext uri="{0D108BD9-81ED-4DB2-BD59-A6C34878D82A}">
                    <a16:rowId xmlns:a16="http://schemas.microsoft.com/office/drawing/2014/main" val="785278805"/>
                  </a:ext>
                </a:extLst>
              </a:tr>
              <a:tr h="2403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Custodian, Maintenance and Security (CSEA)</a:t>
                      </a:r>
                      <a:endParaRPr lang="en-US" sz="1600">
                        <a:latin typeface="Century Schoolbook" panose="02040604050505020304" pitchFamily="18" charset="0"/>
                      </a:endParaRPr>
                    </a:p>
                  </a:txBody>
                  <a:tcPr>
                    <a:solidFill>
                      <a:schemeClr val="bg1">
                        <a:lumMod val="95000"/>
                      </a:schemeClr>
                    </a:solidFill>
                  </a:tcPr>
                </a:tc>
                <a:tc>
                  <a:txBody>
                    <a:bodyPr/>
                    <a:lstStyle/>
                    <a:p>
                      <a:r>
                        <a:rPr lang="en-US" sz="1600">
                          <a:latin typeface="Century Schoolbook" panose="02040604050505020304" pitchFamily="18" charset="0"/>
                        </a:rPr>
                        <a:t>Negotiations</a:t>
                      </a:r>
                    </a:p>
                  </a:txBody>
                  <a:tcPr>
                    <a:solidFill>
                      <a:schemeClr val="bg1">
                        <a:lumMod val="95000"/>
                      </a:schemeClr>
                    </a:solidFill>
                  </a:tcPr>
                </a:tc>
                <a:tc>
                  <a:txBody>
                    <a:bodyPr/>
                    <a:lstStyle/>
                    <a:p>
                      <a:pPr algn="ctr"/>
                      <a:r>
                        <a:rPr lang="en-US" sz="1600">
                          <a:latin typeface="Century Schoolbook" panose="02040604050505020304" pitchFamily="18" charset="0"/>
                        </a:rPr>
                        <a:t>63</a:t>
                      </a:r>
                    </a:p>
                  </a:txBody>
                  <a:tcPr>
                    <a:solidFill>
                      <a:schemeClr val="bg1">
                        <a:lumMod val="95000"/>
                      </a:schemeClr>
                    </a:solidFill>
                  </a:tcPr>
                </a:tc>
                <a:extLst>
                  <a:ext uri="{0D108BD9-81ED-4DB2-BD59-A6C34878D82A}">
                    <a16:rowId xmlns:a16="http://schemas.microsoft.com/office/drawing/2014/main" val="2240625627"/>
                  </a:ext>
                </a:extLst>
              </a:tr>
              <a:tr h="271755">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Mechanics</a:t>
                      </a:r>
                      <a:endParaRPr lang="en-US" sz="1600">
                        <a:latin typeface="Century Schoolbook" panose="02040604050505020304" pitchFamily="18" charset="0"/>
                      </a:endParaRPr>
                    </a:p>
                  </a:txBody>
                  <a:tcPr>
                    <a:solidFill>
                      <a:schemeClr val="bg1"/>
                    </a:solidFill>
                  </a:tcPr>
                </a:tc>
                <a:tc>
                  <a:txBody>
                    <a:bodyPr/>
                    <a:lstStyle/>
                    <a:p>
                      <a:r>
                        <a:rPr lang="en-US" sz="1600">
                          <a:latin typeface="Century Schoolbook" panose="02040604050505020304" pitchFamily="18" charset="0"/>
                        </a:rPr>
                        <a:t>$1.50 per hr</a:t>
                      </a:r>
                    </a:p>
                  </a:txBody>
                  <a:tcPr>
                    <a:solidFill>
                      <a:schemeClr val="bg1"/>
                    </a:solidFill>
                  </a:tcPr>
                </a:tc>
                <a:tc>
                  <a:txBody>
                    <a:bodyPr/>
                    <a:lstStyle/>
                    <a:p>
                      <a:pPr algn="ctr"/>
                      <a:r>
                        <a:rPr lang="en-US" sz="1600">
                          <a:latin typeface="Century Schoolbook" panose="02040604050505020304" pitchFamily="18" charset="0"/>
                        </a:rPr>
                        <a:t>5</a:t>
                      </a:r>
                    </a:p>
                  </a:txBody>
                  <a:tcPr>
                    <a:solidFill>
                      <a:schemeClr val="bg1"/>
                    </a:solidFill>
                  </a:tcPr>
                </a:tc>
                <a:extLst>
                  <a:ext uri="{0D108BD9-81ED-4DB2-BD59-A6C34878D82A}">
                    <a16:rowId xmlns:a16="http://schemas.microsoft.com/office/drawing/2014/main" val="182895909"/>
                  </a:ext>
                </a:extLst>
              </a:tr>
              <a:tr h="271336">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School Nutrition </a:t>
                      </a:r>
                      <a:endParaRPr lang="en-US" sz="1600">
                        <a:latin typeface="Century Schoolbook" panose="02040604050505020304" pitchFamily="18" charset="0"/>
                      </a:endParaRPr>
                    </a:p>
                  </a:txBody>
                  <a:tcPr>
                    <a:solidFill>
                      <a:schemeClr val="bg1">
                        <a:lumMod val="95000"/>
                      </a:schemeClr>
                    </a:solidFill>
                  </a:tcPr>
                </a:tc>
                <a:tc>
                  <a:txBody>
                    <a:bodyPr/>
                    <a:lstStyle/>
                    <a:p>
                      <a:r>
                        <a:rPr lang="en-US" sz="1600">
                          <a:latin typeface="Century Schoolbook" panose="02040604050505020304" pitchFamily="18" charset="0"/>
                        </a:rPr>
                        <a:t>3%</a:t>
                      </a:r>
                    </a:p>
                  </a:txBody>
                  <a:tcPr>
                    <a:solidFill>
                      <a:schemeClr val="bg1">
                        <a:lumMod val="95000"/>
                      </a:schemeClr>
                    </a:solidFill>
                  </a:tcPr>
                </a:tc>
                <a:tc>
                  <a:txBody>
                    <a:bodyPr/>
                    <a:lstStyle/>
                    <a:p>
                      <a:pPr algn="ctr"/>
                      <a:r>
                        <a:rPr lang="en-US" sz="1600">
                          <a:latin typeface="Century Schoolbook" panose="02040604050505020304" pitchFamily="18" charset="0"/>
                        </a:rPr>
                        <a:t>39</a:t>
                      </a:r>
                    </a:p>
                  </a:txBody>
                  <a:tcPr>
                    <a:solidFill>
                      <a:schemeClr val="bg1">
                        <a:lumMod val="95000"/>
                      </a:schemeClr>
                    </a:solidFill>
                  </a:tcPr>
                </a:tc>
                <a:extLst>
                  <a:ext uri="{0D108BD9-81ED-4DB2-BD59-A6C34878D82A}">
                    <a16:rowId xmlns:a16="http://schemas.microsoft.com/office/drawing/2014/main" val="1674513932"/>
                  </a:ext>
                </a:extLst>
              </a:tr>
              <a:tr h="240323">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School-Related Professionals </a:t>
                      </a:r>
                      <a:endParaRPr lang="en-US" sz="1600">
                        <a:latin typeface="Century Schoolbook" panose="02040604050505020304" pitchFamily="18" charset="0"/>
                      </a:endParaRPr>
                    </a:p>
                  </a:txBody>
                  <a:tcPr>
                    <a:solidFill>
                      <a:schemeClr val="bg1"/>
                    </a:solidFill>
                  </a:tcPr>
                </a:tc>
                <a:tc>
                  <a:txBody>
                    <a:bodyPr/>
                    <a:lstStyle/>
                    <a:p>
                      <a:r>
                        <a:rPr lang="en-US" sz="1600">
                          <a:latin typeface="Century Schoolbook" panose="02040604050505020304" pitchFamily="18" charset="0"/>
                        </a:rPr>
                        <a:t>Negotiations</a:t>
                      </a:r>
                    </a:p>
                  </a:txBody>
                  <a:tcPr>
                    <a:solidFill>
                      <a:schemeClr val="bg1"/>
                    </a:solidFill>
                  </a:tcPr>
                </a:tc>
                <a:tc>
                  <a:txBody>
                    <a:bodyPr/>
                    <a:lstStyle/>
                    <a:p>
                      <a:pPr algn="ctr"/>
                      <a:r>
                        <a:rPr lang="en-US" sz="1600">
                          <a:latin typeface="Century Schoolbook" panose="02040604050505020304" pitchFamily="18" charset="0"/>
                        </a:rPr>
                        <a:t>153</a:t>
                      </a:r>
                    </a:p>
                  </a:txBody>
                  <a:tcPr>
                    <a:solidFill>
                      <a:schemeClr val="bg1"/>
                    </a:solidFill>
                  </a:tcPr>
                </a:tc>
                <a:extLst>
                  <a:ext uri="{0D108BD9-81ED-4DB2-BD59-A6C34878D82A}">
                    <a16:rowId xmlns:a16="http://schemas.microsoft.com/office/drawing/2014/main" val="3445835663"/>
                  </a:ext>
                </a:extLst>
              </a:tr>
              <a:tr h="335763">
                <a:tc>
                  <a:txBody>
                    <a:bodyPr/>
                    <a:lstStyle/>
                    <a:p>
                      <a:r>
                        <a:rPr lang="en-US" sz="1600">
                          <a:effectLst/>
                          <a:latin typeface="Century Schoolbook" panose="02040604050505020304" pitchFamily="18" charset="0"/>
                          <a:ea typeface="Calibri" panose="020F0502020204030204" pitchFamily="34" charset="0"/>
                          <a:cs typeface="Times New Roman" panose="02020603050405020304" pitchFamily="18" charset="0"/>
                        </a:rPr>
                        <a:t>Transportation – Bus Drivers</a:t>
                      </a:r>
                      <a:endParaRPr lang="en-US" sz="1600">
                        <a:latin typeface="Century Schoolbook" panose="02040604050505020304" pitchFamily="18" charset="0"/>
                      </a:endParaRPr>
                    </a:p>
                  </a:txBody>
                  <a:tcPr>
                    <a:solidFill>
                      <a:schemeClr val="bg1">
                        <a:lumMod val="95000"/>
                      </a:schemeClr>
                    </a:solidFill>
                  </a:tcPr>
                </a:tc>
                <a:tc>
                  <a:txBody>
                    <a:bodyPr/>
                    <a:lstStyle/>
                    <a:p>
                      <a:r>
                        <a:rPr lang="en-US" sz="1600">
                          <a:latin typeface="Century Schoolbook" panose="02040604050505020304" pitchFamily="18" charset="0"/>
                        </a:rPr>
                        <a:t>Negotiations</a:t>
                      </a:r>
                    </a:p>
                  </a:txBody>
                  <a:tcPr>
                    <a:solidFill>
                      <a:schemeClr val="bg1">
                        <a:lumMod val="95000"/>
                      </a:schemeClr>
                    </a:solidFill>
                  </a:tcPr>
                </a:tc>
                <a:tc>
                  <a:txBody>
                    <a:bodyPr/>
                    <a:lstStyle/>
                    <a:p>
                      <a:pPr algn="ctr"/>
                      <a:r>
                        <a:rPr lang="en-US" sz="1600">
                          <a:latin typeface="Century Schoolbook" panose="02040604050505020304" pitchFamily="18" charset="0"/>
                        </a:rPr>
                        <a:t>79</a:t>
                      </a:r>
                    </a:p>
                  </a:txBody>
                  <a:tcPr>
                    <a:solidFill>
                      <a:schemeClr val="bg1">
                        <a:lumMod val="95000"/>
                      </a:schemeClr>
                    </a:solidFill>
                  </a:tcPr>
                </a:tc>
                <a:extLst>
                  <a:ext uri="{0D108BD9-81ED-4DB2-BD59-A6C34878D82A}">
                    <a16:rowId xmlns:a16="http://schemas.microsoft.com/office/drawing/2014/main" val="2070935219"/>
                  </a:ext>
                </a:extLst>
              </a:tr>
              <a:tr h="2403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Transportation – Bus Attendants</a:t>
                      </a:r>
                      <a:endParaRPr lang="en-US" sz="1600">
                        <a:latin typeface="Century Schoolbook" panose="02040604050505020304" pitchFamily="18" charset="0"/>
                      </a:endParaRPr>
                    </a:p>
                  </a:txBody>
                  <a:tcPr>
                    <a:solidFill>
                      <a:schemeClr val="bg1"/>
                    </a:solidFill>
                  </a:tcPr>
                </a:tc>
                <a:tc>
                  <a:txBody>
                    <a:bodyPr/>
                    <a:lstStyle/>
                    <a:p>
                      <a:r>
                        <a:rPr lang="en-US" sz="1600">
                          <a:latin typeface="Century Schoolbook" panose="02040604050505020304" pitchFamily="18" charset="0"/>
                        </a:rPr>
                        <a:t>Negotiations</a:t>
                      </a:r>
                    </a:p>
                  </a:txBody>
                  <a:tcPr>
                    <a:solidFill>
                      <a:schemeClr val="bg1"/>
                    </a:solidFill>
                  </a:tcPr>
                </a:tc>
                <a:tc>
                  <a:txBody>
                    <a:bodyPr/>
                    <a:lstStyle/>
                    <a:p>
                      <a:pPr algn="ctr"/>
                      <a:r>
                        <a:rPr lang="en-US" sz="1600">
                          <a:latin typeface="Century Schoolbook" panose="02040604050505020304" pitchFamily="18" charset="0"/>
                        </a:rPr>
                        <a:t>27</a:t>
                      </a:r>
                    </a:p>
                  </a:txBody>
                  <a:tcPr>
                    <a:solidFill>
                      <a:schemeClr val="bg1"/>
                    </a:solidFill>
                  </a:tcPr>
                </a:tc>
                <a:extLst>
                  <a:ext uri="{0D108BD9-81ED-4DB2-BD59-A6C34878D82A}">
                    <a16:rowId xmlns:a16="http://schemas.microsoft.com/office/drawing/2014/main" val="2538441523"/>
                  </a:ext>
                </a:extLst>
              </a:tr>
              <a:tr h="240323">
                <a:tc>
                  <a:txBody>
                    <a:bodyPr/>
                    <a:lstStyle/>
                    <a:p>
                      <a:r>
                        <a:rPr lang="en-US" sz="1600">
                          <a:latin typeface="Century Schoolbook" panose="02040604050505020304" pitchFamily="18" charset="0"/>
                        </a:rPr>
                        <a:t>Individual Contracts</a:t>
                      </a:r>
                    </a:p>
                  </a:txBody>
                  <a:tcPr>
                    <a:solidFill>
                      <a:schemeClr val="bg1">
                        <a:lumMod val="95000"/>
                      </a:schemeClr>
                    </a:solidFill>
                  </a:tcPr>
                </a:tc>
                <a:tc>
                  <a:txBody>
                    <a:bodyPr/>
                    <a:lstStyle/>
                    <a:p>
                      <a:r>
                        <a:rPr lang="en-US" sz="1600">
                          <a:latin typeface="Century Schoolbook" panose="02040604050505020304" pitchFamily="18" charset="0"/>
                        </a:rPr>
                        <a:t>Estimated 3.5%</a:t>
                      </a:r>
                    </a:p>
                  </a:txBody>
                  <a:tcPr>
                    <a:solidFill>
                      <a:schemeClr val="bg1">
                        <a:lumMod val="95000"/>
                      </a:schemeClr>
                    </a:solidFill>
                  </a:tcPr>
                </a:tc>
                <a:tc>
                  <a:txBody>
                    <a:bodyPr/>
                    <a:lstStyle/>
                    <a:p>
                      <a:pPr algn="ctr"/>
                      <a:r>
                        <a:rPr lang="en-US" sz="1600">
                          <a:latin typeface="Century Schoolbook" panose="02040604050505020304" pitchFamily="18" charset="0"/>
                        </a:rPr>
                        <a:t>6</a:t>
                      </a:r>
                    </a:p>
                  </a:txBody>
                  <a:tcPr>
                    <a:solidFill>
                      <a:schemeClr val="bg1">
                        <a:lumMod val="95000"/>
                      </a:schemeClr>
                    </a:solidFill>
                  </a:tcPr>
                </a:tc>
                <a:extLst>
                  <a:ext uri="{0D108BD9-81ED-4DB2-BD59-A6C34878D82A}">
                    <a16:rowId xmlns:a16="http://schemas.microsoft.com/office/drawing/2014/main" val="3308368857"/>
                  </a:ext>
                </a:extLst>
              </a:tr>
            </a:tbl>
          </a:graphicData>
        </a:graphic>
      </p:graphicFrame>
    </p:spTree>
    <p:extLst>
      <p:ext uri="{BB962C8B-B14F-4D97-AF65-F5344CB8AC3E}">
        <p14:creationId xmlns:p14="http://schemas.microsoft.com/office/powerpoint/2010/main" val="2000484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52093"/>
            <a:ext cx="9144000" cy="2387600"/>
          </a:xfrm>
        </p:spPr>
        <p:txBody>
          <a:bodyPr>
            <a:normAutofit/>
          </a:bodyPr>
          <a:lstStyle/>
          <a:p>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11500" b="1">
                <a:latin typeface="Freestyle Script" panose="030804020302050B0404" pitchFamily="66" charset="0"/>
              </a:rPr>
            </a:br>
            <a:r>
              <a:rPr lang="en-US" sz="11500" b="1">
                <a:latin typeface="Freestyle Script" panose="030804020302050B0404" pitchFamily="66" charset="0"/>
              </a:rPr>
              <a:t>Teacher Salaries</a:t>
            </a:r>
          </a:p>
        </p:txBody>
      </p:sp>
    </p:spTree>
    <p:extLst>
      <p:ext uri="{BB962C8B-B14F-4D97-AF65-F5344CB8AC3E}">
        <p14:creationId xmlns:p14="http://schemas.microsoft.com/office/powerpoint/2010/main" val="3642675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9546"/>
            <a:ext cx="10515600" cy="1684436"/>
          </a:xfrm>
        </p:spPr>
        <p:txBody>
          <a:bodyPr>
            <a:noAutofit/>
          </a:bodyPr>
          <a:lstStyle/>
          <a:p>
            <a:pPr algn="ctr"/>
            <a:r>
              <a:rPr lang="en-US" sz="8000" b="1">
                <a:latin typeface="Freestyle Script" panose="030804020302050B0404" pitchFamily="66" charset="0"/>
              </a:rPr>
              <a:t>Cost of New vs Veteran Teacher</a:t>
            </a:r>
          </a:p>
        </p:txBody>
      </p:sp>
      <p:graphicFrame>
        <p:nvGraphicFramePr>
          <p:cNvPr id="25" name="Content Placeholder 24">
            <a:extLst>
              <a:ext uri="{FF2B5EF4-FFF2-40B4-BE49-F238E27FC236}">
                <a16:creationId xmlns:a16="http://schemas.microsoft.com/office/drawing/2014/main" id="{4AC05CE7-5BD7-43CC-8431-7684EFF44B4F}"/>
              </a:ext>
            </a:extLst>
          </p:cNvPr>
          <p:cNvGraphicFramePr>
            <a:graphicFrameLocks noGrp="1"/>
          </p:cNvGraphicFramePr>
          <p:nvPr>
            <p:ph idx="1"/>
            <p:extLst>
              <p:ext uri="{D42A27DB-BD31-4B8C-83A1-F6EECF244321}">
                <p14:modId xmlns:p14="http://schemas.microsoft.com/office/powerpoint/2010/main" val="542199347"/>
              </p:ext>
            </p:extLst>
          </p:nvPr>
        </p:nvGraphicFramePr>
        <p:xfrm>
          <a:off x="1938131" y="1998920"/>
          <a:ext cx="8162799" cy="3830799"/>
        </p:xfrm>
        <a:graphic>
          <a:graphicData uri="http://schemas.openxmlformats.org/drawingml/2006/table">
            <a:tbl>
              <a:tblPr/>
              <a:tblGrid>
                <a:gridCol w="1737938">
                  <a:extLst>
                    <a:ext uri="{9D8B030D-6E8A-4147-A177-3AD203B41FA5}">
                      <a16:colId xmlns:a16="http://schemas.microsoft.com/office/drawing/2014/main" val="3116187571"/>
                    </a:ext>
                  </a:extLst>
                </a:gridCol>
                <a:gridCol w="2082038">
                  <a:extLst>
                    <a:ext uri="{9D8B030D-6E8A-4147-A177-3AD203B41FA5}">
                      <a16:colId xmlns:a16="http://schemas.microsoft.com/office/drawing/2014/main" val="963497737"/>
                    </a:ext>
                  </a:extLst>
                </a:gridCol>
                <a:gridCol w="2244539">
                  <a:extLst>
                    <a:ext uri="{9D8B030D-6E8A-4147-A177-3AD203B41FA5}">
                      <a16:colId xmlns:a16="http://schemas.microsoft.com/office/drawing/2014/main" val="1360151518"/>
                    </a:ext>
                  </a:extLst>
                </a:gridCol>
                <a:gridCol w="2098284">
                  <a:extLst>
                    <a:ext uri="{9D8B030D-6E8A-4147-A177-3AD203B41FA5}">
                      <a16:colId xmlns:a16="http://schemas.microsoft.com/office/drawing/2014/main" val="4262086606"/>
                    </a:ext>
                  </a:extLst>
                </a:gridCol>
              </a:tblGrid>
              <a:tr h="581678">
                <a:tc>
                  <a:txBody>
                    <a:bodyPr/>
                    <a:lstStyle/>
                    <a:p>
                      <a:pPr algn="l" fontAlgn="b"/>
                      <a:endParaRPr lang="en-US" sz="1800" b="0" i="0" u="none" strike="noStrike">
                        <a:solidFill>
                          <a:srgbClr val="000000"/>
                        </a:solidFill>
                        <a:effectLst/>
                        <a:latin typeface="Century Schoolbook" panose="02040604050505020304" pitchFamily="18" charset="0"/>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a:solidFill>
                            <a:srgbClr val="FFFFFF"/>
                          </a:solidFill>
                          <a:effectLst/>
                          <a:latin typeface="Century Schoolbook" panose="02040604050505020304" pitchFamily="18" charset="0"/>
                        </a:rPr>
                        <a:t>New </a:t>
                      </a:r>
                    </a:p>
                    <a:p>
                      <a:pPr algn="ctr" fontAlgn="b"/>
                      <a:r>
                        <a:rPr lang="en-US" sz="1800" b="1" i="0" u="none" strike="noStrike">
                          <a:solidFill>
                            <a:srgbClr val="FFFFFF"/>
                          </a:solidFill>
                          <a:effectLst/>
                          <a:latin typeface="Century Schoolbook" panose="02040604050505020304" pitchFamily="18" charset="0"/>
                        </a:rPr>
                        <a:t>Teacher </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203764"/>
                    </a:solidFill>
                  </a:tcPr>
                </a:tc>
                <a:tc>
                  <a:txBody>
                    <a:bodyPr/>
                    <a:lstStyle/>
                    <a:p>
                      <a:pPr algn="ctr" fontAlgn="b"/>
                      <a:r>
                        <a:rPr lang="en-US" sz="1800" b="1" i="0" u="none" strike="noStrike">
                          <a:solidFill>
                            <a:srgbClr val="FFFFFF"/>
                          </a:solidFill>
                          <a:effectLst/>
                          <a:latin typeface="Century Schoolbook" panose="02040604050505020304" pitchFamily="18" charset="0"/>
                        </a:rPr>
                        <a:t>Average </a:t>
                      </a:r>
                    </a:p>
                    <a:p>
                      <a:pPr algn="ctr" fontAlgn="b"/>
                      <a:r>
                        <a:rPr lang="en-US" sz="1800" b="1" i="0" u="none" strike="noStrike">
                          <a:solidFill>
                            <a:srgbClr val="FFFFFF"/>
                          </a:solidFill>
                          <a:effectLst/>
                          <a:latin typeface="Century Schoolbook" panose="02040604050505020304" pitchFamily="18" charset="0"/>
                        </a:rPr>
                        <a:t>Teacher Salary</a:t>
                      </a:r>
                    </a:p>
                  </a:txBody>
                  <a:tcPr marL="9525" marR="9525" marT="9525" marB="0" anchor="b">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03764"/>
                    </a:solidFill>
                  </a:tcPr>
                </a:tc>
                <a:tc>
                  <a:txBody>
                    <a:bodyPr/>
                    <a:lstStyle/>
                    <a:p>
                      <a:pPr algn="ctr" fontAlgn="b"/>
                      <a:r>
                        <a:rPr lang="en-US" sz="1800" b="1" i="0" u="none" strike="noStrike">
                          <a:solidFill>
                            <a:srgbClr val="FFFFFF"/>
                          </a:solidFill>
                          <a:effectLst/>
                          <a:latin typeface="Century Schoolbook" panose="02040604050505020304" pitchFamily="18" charset="0"/>
                        </a:rPr>
                        <a:t> Most Veteran Teacher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val="18697001"/>
                  </a:ext>
                </a:extLst>
              </a:tr>
              <a:tr h="354578">
                <a:tc>
                  <a:txBody>
                    <a:bodyPr/>
                    <a:lstStyle/>
                    <a:p>
                      <a:pPr algn="r" fontAlgn="b"/>
                      <a:r>
                        <a:rPr lang="en-US" sz="1800" b="0" i="0" u="none" strike="noStrike">
                          <a:solidFill>
                            <a:srgbClr val="000000"/>
                          </a:solidFill>
                          <a:effectLst/>
                          <a:latin typeface="Century Schoolbook" panose="02040604050505020304" pitchFamily="18" charset="0"/>
                        </a:rPr>
                        <a:t>Base Salary</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43,000.00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71,426.13 </a:t>
                      </a:r>
                    </a:p>
                  </a:txBody>
                  <a:tcPr marL="9525" marR="9525" marT="9525" marB="0" anchor="b">
                    <a:lnL>
                      <a:noFill/>
                    </a:lnL>
                    <a:lnR w="12700" cap="flat" cmpd="sng" algn="ctr">
                      <a:noFill/>
                      <a:prstDash val="solid"/>
                      <a:round/>
                      <a:headEnd type="none" w="med" len="med"/>
                      <a:tailEnd type="none" w="med" len="med"/>
                    </a:lnR>
                    <a:lnT>
                      <a:noFill/>
                    </a:lnT>
                    <a:lnB>
                      <a:noFill/>
                    </a:lnB>
                  </a:tcPr>
                </a:tc>
                <a:tc>
                  <a:txBody>
                    <a:bodyPr/>
                    <a:lstStyle/>
                    <a:p>
                      <a:pPr algn="r" rtl="0" fontAlgn="b"/>
                      <a:r>
                        <a:rPr lang="en-US" sz="1800" b="0" i="0" u="none" strike="noStrike">
                          <a:solidFill>
                            <a:srgbClr val="000000"/>
                          </a:solidFill>
                          <a:effectLst/>
                          <a:latin typeface="Century Schoolbook" panose="02040604050505020304" pitchFamily="18" charset="0"/>
                        </a:rPr>
                        <a:t> $   122,320.00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81866360"/>
                  </a:ext>
                </a:extLst>
              </a:tr>
              <a:tr h="282604">
                <a:tc>
                  <a:txBody>
                    <a:bodyPr/>
                    <a:lstStyle/>
                    <a:p>
                      <a:pPr algn="r" fontAlgn="b"/>
                      <a:r>
                        <a:rPr lang="en-US" sz="1800" b="0" i="0" u="none" strike="noStrike">
                          <a:solidFill>
                            <a:srgbClr val="000000"/>
                          </a:solidFill>
                          <a:effectLst/>
                          <a:latin typeface="Century Schoolbook" panose="02040604050505020304" pitchFamily="18" charset="0"/>
                        </a:rPr>
                        <a:t>FICA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2,666.00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4,428.42 </a:t>
                      </a:r>
                    </a:p>
                  </a:txBody>
                  <a:tcPr marL="9525" marR="9525" marT="9525" marB="0" anchor="b">
                    <a:lnL>
                      <a:noFill/>
                    </a:lnL>
                    <a:lnR w="12700" cap="flat" cmpd="sng" algn="ctr">
                      <a:noFill/>
                      <a:prstDash val="solid"/>
                      <a:round/>
                      <a:headEnd type="none" w="med" len="med"/>
                      <a:tailEnd type="none" w="med" len="med"/>
                    </a:lnR>
                    <a:lnT>
                      <a:noFill/>
                    </a:lnT>
                    <a:lnB>
                      <a:noFill/>
                    </a:lnB>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7,583.84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66575301"/>
                  </a:ext>
                </a:extLst>
              </a:tr>
              <a:tr h="292387">
                <a:tc>
                  <a:txBody>
                    <a:bodyPr/>
                    <a:lstStyle/>
                    <a:p>
                      <a:pPr algn="r" fontAlgn="b"/>
                      <a:r>
                        <a:rPr lang="en-US" sz="1800" b="0" i="0" u="none" strike="noStrike">
                          <a:solidFill>
                            <a:srgbClr val="000000"/>
                          </a:solidFill>
                          <a:effectLst/>
                          <a:latin typeface="Century Schoolbook" panose="02040604050505020304" pitchFamily="18" charset="0"/>
                        </a:rPr>
                        <a:t>Medicare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            623.50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      1,035.68</a:t>
                      </a:r>
                    </a:p>
                  </a:txBody>
                  <a:tcPr marL="9525" marR="9525" marT="9525" marB="0" anchor="b">
                    <a:lnL>
                      <a:noFill/>
                    </a:lnL>
                    <a:lnR w="12700" cap="flat" cmpd="sng" algn="ctr">
                      <a:noFill/>
                      <a:prstDash val="solid"/>
                      <a:round/>
                      <a:headEnd type="none" w="med" len="med"/>
                      <a:tailEnd type="none" w="med" len="med"/>
                    </a:lnR>
                    <a:lnT>
                      <a:noFill/>
                    </a:lnT>
                    <a:lnB>
                      <a:noFill/>
                    </a:lnB>
                  </a:tcPr>
                </a:tc>
                <a:tc>
                  <a:txBody>
                    <a:bodyPr/>
                    <a:lstStyle/>
                    <a:p>
                      <a:pPr algn="r" rtl="0" fontAlgn="b"/>
                      <a:r>
                        <a:rPr lang="en-US" sz="1800" b="0" i="0" u="none" strike="noStrike">
                          <a:solidFill>
                            <a:srgbClr val="000000"/>
                          </a:solidFill>
                          <a:effectLst/>
                          <a:latin typeface="Century Schoolbook" panose="02040604050505020304" pitchFamily="18" charset="0"/>
                        </a:rPr>
                        <a:t> $       1,773.64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9902725"/>
                  </a:ext>
                </a:extLst>
              </a:tr>
              <a:tr h="282604">
                <a:tc>
                  <a:txBody>
                    <a:bodyPr/>
                    <a:lstStyle/>
                    <a:p>
                      <a:pPr algn="r" fontAlgn="b"/>
                      <a:r>
                        <a:rPr lang="en-US" sz="1800" b="0" i="0" u="none" strike="noStrike">
                          <a:solidFill>
                            <a:srgbClr val="000000"/>
                          </a:solidFill>
                          <a:effectLst/>
                          <a:latin typeface="Century Schoolbook" panose="02040604050505020304" pitchFamily="18" charset="0"/>
                        </a:rPr>
                        <a:t>TRS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4,300.00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7,142.61 </a:t>
                      </a:r>
                    </a:p>
                  </a:txBody>
                  <a:tcPr marL="9525" marR="9525" marT="9525" marB="0" anchor="b">
                    <a:lnL>
                      <a:noFill/>
                    </a:lnL>
                    <a:lnR w="12700" cap="flat" cmpd="sng" algn="ctr">
                      <a:noFill/>
                      <a:prstDash val="solid"/>
                      <a:round/>
                      <a:headEnd type="none" w="med" len="med"/>
                      <a:tailEnd type="none" w="med" len="med"/>
                    </a:lnR>
                    <a:lnT>
                      <a:noFill/>
                    </a:lnT>
                    <a:lnB>
                      <a:noFill/>
                    </a:lnB>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12,232.00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784182618"/>
                  </a:ext>
                </a:extLst>
              </a:tr>
              <a:tr h="321137">
                <a:tc>
                  <a:txBody>
                    <a:bodyPr/>
                    <a:lstStyle/>
                    <a:p>
                      <a:pPr algn="r" fontAlgn="b"/>
                      <a:r>
                        <a:rPr lang="en-US" sz="1800" b="0" i="0" u="none" strike="noStrike">
                          <a:solidFill>
                            <a:srgbClr val="000000"/>
                          </a:solidFill>
                          <a:effectLst/>
                          <a:latin typeface="Century Schoolbook" panose="02040604050505020304" pitchFamily="18" charset="0"/>
                        </a:rPr>
                        <a:t>Health</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chemeClr val="tx1"/>
                          </a:solidFill>
                          <a:effectLst/>
                          <a:latin typeface="Century Schoolbook" panose="02040604050505020304" pitchFamily="18" charset="0"/>
                        </a:rPr>
                        <a:t>$         7,957.20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chemeClr val="tx1"/>
                          </a:solidFill>
                          <a:effectLst/>
                          <a:latin typeface="Century Schoolbook" panose="02040604050505020304" pitchFamily="18" charset="0"/>
                        </a:rPr>
                        <a:t>$    21,092.40 </a:t>
                      </a:r>
                    </a:p>
                  </a:txBody>
                  <a:tcPr marL="9525" marR="9525" marT="9525" marB="0" anchor="b">
                    <a:lnL>
                      <a:noFill/>
                    </a:lnL>
                    <a:lnR w="12700" cap="flat" cmpd="sng" algn="ctr">
                      <a:noFill/>
                      <a:prstDash val="solid"/>
                      <a:round/>
                      <a:headEnd type="none" w="med" len="med"/>
                      <a:tailEnd type="none" w="med" len="med"/>
                    </a:lnR>
                    <a:lnT>
                      <a:noFill/>
                    </a:lnT>
                    <a:lnB>
                      <a:noFill/>
                    </a:lnB>
                  </a:tcPr>
                </a:tc>
                <a:tc>
                  <a:txBody>
                    <a:bodyPr/>
                    <a:lstStyle/>
                    <a:p>
                      <a:pPr algn="r" rtl="0" fontAlgn="b"/>
                      <a:r>
                        <a:rPr lang="en-US" sz="1800" b="0" i="0" u="none" strike="noStrike">
                          <a:solidFill>
                            <a:srgbClr val="000000"/>
                          </a:solidFill>
                          <a:effectLst/>
                          <a:latin typeface="Century Schoolbook" panose="02040604050505020304" pitchFamily="18" charset="0"/>
                        </a:rPr>
                        <a:t> $     24,902.28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5201574"/>
                  </a:ext>
                </a:extLst>
              </a:tr>
              <a:tr h="282604">
                <a:tc>
                  <a:txBody>
                    <a:bodyPr/>
                    <a:lstStyle/>
                    <a:p>
                      <a:pPr algn="r" fontAlgn="b"/>
                      <a:r>
                        <a:rPr lang="en-US" sz="1800" b="0" i="0" u="none" strike="noStrike">
                          <a:solidFill>
                            <a:srgbClr val="000000"/>
                          </a:solidFill>
                          <a:effectLst/>
                          <a:latin typeface="Century Schoolbook" panose="02040604050505020304" pitchFamily="18" charset="0"/>
                        </a:rPr>
                        <a:t>Dental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chemeClr val="tx1"/>
                          </a:solidFill>
                          <a:effectLst/>
                          <a:latin typeface="Century Schoolbook" panose="02040604050505020304" pitchFamily="18" charset="0"/>
                        </a:rPr>
                        <a:t>$            277.64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chemeClr val="tx1"/>
                          </a:solidFill>
                          <a:effectLst/>
                          <a:latin typeface="Century Schoolbook" panose="02040604050505020304" pitchFamily="18" charset="0"/>
                        </a:rPr>
                        <a:t> $         829.36 </a:t>
                      </a:r>
                    </a:p>
                  </a:txBody>
                  <a:tcPr marL="9525" marR="9525" marT="9525" marB="0" anchor="b">
                    <a:lnL>
                      <a:noFill/>
                    </a:lnL>
                    <a:lnR w="12700" cap="flat" cmpd="sng" algn="ctr">
                      <a:noFill/>
                      <a:prstDash val="solid"/>
                      <a:round/>
                      <a:headEnd type="none" w="med" len="med"/>
                      <a:tailEnd type="none" w="med" len="med"/>
                    </a:lnR>
                    <a:lnT>
                      <a:noFill/>
                    </a:lnT>
                    <a:lnB>
                      <a:noFill/>
                    </a:lnB>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829.36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12983113"/>
                  </a:ext>
                </a:extLst>
              </a:tr>
              <a:tr h="282604">
                <a:tc>
                  <a:txBody>
                    <a:bodyPr/>
                    <a:lstStyle/>
                    <a:p>
                      <a:pPr algn="r" fontAlgn="b"/>
                      <a:r>
                        <a:rPr lang="en-US" sz="1800" b="0" i="0" u="none" strike="noStrike">
                          <a:solidFill>
                            <a:srgbClr val="000000"/>
                          </a:solidFill>
                          <a:effectLst/>
                          <a:latin typeface="Century Schoolbook" panose="02040604050505020304" pitchFamily="18" charset="0"/>
                        </a:rPr>
                        <a:t>Vision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36.21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         100.98 </a:t>
                      </a:r>
                    </a:p>
                  </a:txBody>
                  <a:tcPr marL="9525" marR="9525" marT="9525" marB="0" anchor="b">
                    <a:lnL>
                      <a:noFill/>
                    </a:lnL>
                    <a:lnR w="12700" cap="flat" cmpd="sng" algn="ctr">
                      <a:noFill/>
                      <a:prstDash val="solid"/>
                      <a:round/>
                      <a:headEnd type="none" w="med" len="med"/>
                      <a:tailEnd type="none" w="med" len="med"/>
                    </a:lnR>
                    <a:lnT>
                      <a:noFill/>
                    </a:lnT>
                    <a:lnB>
                      <a:noFill/>
                    </a:lnB>
                  </a:tcPr>
                </a:tc>
                <a:tc>
                  <a:txBody>
                    <a:bodyPr/>
                    <a:lstStyle/>
                    <a:p>
                      <a:pPr algn="r" rtl="0" fontAlgn="b"/>
                      <a:r>
                        <a:rPr lang="en-US" sz="1800" b="0" i="0" u="none" strike="noStrike">
                          <a:solidFill>
                            <a:srgbClr val="000000"/>
                          </a:solidFill>
                          <a:effectLst/>
                          <a:latin typeface="Century Schoolbook" panose="02040604050505020304" pitchFamily="18" charset="0"/>
                        </a:rPr>
                        <a:t> $          100.98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41507537"/>
                  </a:ext>
                </a:extLst>
              </a:tr>
              <a:tr h="282604">
                <a:tc>
                  <a:txBody>
                    <a:bodyPr/>
                    <a:lstStyle/>
                    <a:p>
                      <a:pPr algn="r" fontAlgn="b"/>
                      <a:r>
                        <a:rPr lang="en-US" sz="1800" b="0" i="0" u="none" strike="noStrike">
                          <a:solidFill>
                            <a:srgbClr val="000000"/>
                          </a:solidFill>
                          <a:effectLst/>
                          <a:latin typeface="Century Schoolbook" panose="02040604050505020304" pitchFamily="18" charset="0"/>
                        </a:rPr>
                        <a:t>HSA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1,800.00 </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      3,600.00 </a:t>
                      </a:r>
                    </a:p>
                  </a:txBody>
                  <a:tcPr marL="9525" marR="9525" marT="9525" marB="0" anchor="b">
                    <a:lnL>
                      <a:noFill/>
                    </a:lnL>
                    <a:lnR w="12700" cap="flat" cmpd="sng" algn="ctr">
                      <a:noFill/>
                      <a:prstDash val="solid"/>
                      <a:round/>
                      <a:headEnd type="none" w="med" len="med"/>
                      <a:tailEnd type="none" w="med" len="med"/>
                    </a:lnR>
                    <a:lnT>
                      <a:noFill/>
                    </a:lnT>
                    <a:lnB>
                      <a:noFill/>
                    </a:lnB>
                    <a:solidFill>
                      <a:srgbClr val="D9D9D9"/>
                    </a:solidFill>
                  </a:tcPr>
                </a:tc>
                <a:tc>
                  <a:txBody>
                    <a:bodyPr/>
                    <a:lstStyle/>
                    <a:p>
                      <a:pPr algn="r" rtl="0" fontAlgn="b"/>
                      <a:r>
                        <a:rPr lang="en-US" sz="1800" b="0" i="0" u="none" strike="noStrike">
                          <a:solidFill>
                            <a:srgbClr val="000000"/>
                          </a:solidFill>
                          <a:effectLst/>
                          <a:latin typeface="Century Schoolbook" panose="02040604050505020304" pitchFamily="18"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560492268"/>
                  </a:ext>
                </a:extLst>
              </a:tr>
              <a:tr h="282604">
                <a:tc>
                  <a:txBody>
                    <a:bodyPr/>
                    <a:lstStyle/>
                    <a:p>
                      <a:pPr algn="r" fontAlgn="b"/>
                      <a:r>
                        <a:rPr lang="en-US" sz="1800" b="0" i="0" u="none" strike="noStrike">
                          <a:solidFill>
                            <a:srgbClr val="000000"/>
                          </a:solidFill>
                          <a:effectLst/>
                          <a:latin typeface="Century Schoolbook" panose="02040604050505020304" pitchFamily="18" charset="0"/>
                        </a:rPr>
                        <a:t>HRA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b"/>
                      <a:r>
                        <a:rPr lang="en-US" sz="1800" b="0" i="0" u="none" strike="noStrike">
                          <a:solidFill>
                            <a:srgbClr val="000000"/>
                          </a:solidFill>
                          <a:effectLst/>
                          <a:latin typeface="Century Schoolbook" panose="02040604050505020304" pitchFamily="18" charset="0"/>
                        </a:rPr>
                        <a:t> </a:t>
                      </a: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800" b="0" i="0" u="none" strike="noStrike">
                          <a:solidFill>
                            <a:srgbClr val="000000"/>
                          </a:solidFill>
                          <a:effectLst/>
                          <a:latin typeface="Century Schoolbook" panose="02040604050505020304" pitchFamily="18" charset="0"/>
                        </a:rPr>
                        <a:t> </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b"/>
                      <a:r>
                        <a:rPr lang="en-US" sz="1800" b="0" i="0" u="none" strike="noStrike">
                          <a:solidFill>
                            <a:srgbClr val="000000"/>
                          </a:solidFill>
                          <a:effectLst/>
                          <a:latin typeface="Century Schoolbook" panose="02040604050505020304" pitchFamily="18" charset="0"/>
                        </a:rPr>
                        <a:t> $          450.00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453257"/>
                  </a:ext>
                </a:extLst>
              </a:tr>
              <a:tr h="577949">
                <a:tc>
                  <a:txBody>
                    <a:bodyPr/>
                    <a:lstStyle/>
                    <a:p>
                      <a:pPr algn="r" fontAlgn="b"/>
                      <a:r>
                        <a:rPr lang="en-US" sz="1800" b="1" i="0" u="none" strike="noStrike">
                          <a:solidFill>
                            <a:srgbClr val="000000"/>
                          </a:solidFill>
                          <a:effectLst/>
                          <a:latin typeface="Century Schoolbook" panose="02040604050505020304" pitchFamily="18" charset="0"/>
                        </a:rPr>
                        <a:t>Total Cost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a:solidFill>
                            <a:srgbClr val="000000"/>
                          </a:solidFill>
                          <a:effectLst/>
                          <a:latin typeface="Century Schoolbook" panose="02040604050505020304" pitchFamily="18" charset="0"/>
                        </a:rPr>
                        <a:t> </a:t>
                      </a:r>
                      <a:r>
                        <a:rPr lang="en-US" sz="2400" b="1" i="0" u="none" strike="noStrike">
                          <a:solidFill>
                            <a:schemeClr val="bg1"/>
                          </a:solidFill>
                          <a:effectLst/>
                          <a:latin typeface="Century Schoolbook" panose="02040604050505020304" pitchFamily="18" charset="0"/>
                        </a:rPr>
                        <a:t>$ 60,660.55</a:t>
                      </a:r>
                      <a:endParaRPr lang="en-US" sz="1800" b="1" i="0" u="none" strike="noStrike">
                        <a:solidFill>
                          <a:schemeClr val="bg1"/>
                        </a:solidFill>
                        <a:effectLst/>
                        <a:latin typeface="Century Schoolbook" panose="02040604050505020304" pitchFamily="18" charset="0"/>
                      </a:endParaRPr>
                    </a:p>
                  </a:txBody>
                  <a:tcPr marL="9525" marR="9525" marT="9525"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r" fontAlgn="b"/>
                      <a:r>
                        <a:rPr lang="en-US" sz="2400" b="1" i="0" u="none" strike="noStrike">
                          <a:solidFill>
                            <a:schemeClr val="bg1"/>
                          </a:solidFill>
                          <a:effectLst/>
                          <a:latin typeface="Century Schoolbook" panose="02040604050505020304" pitchFamily="18" charset="0"/>
                        </a:rPr>
                        <a:t>$   106,055.58</a:t>
                      </a:r>
                    </a:p>
                  </a:txBody>
                  <a:tcPr marL="9525" marR="9525" marT="9525" marB="0" anchor="b">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r" fontAlgn="b"/>
                      <a:r>
                        <a:rPr lang="en-US" sz="2400" b="1" i="0" u="none" strike="noStrike">
                          <a:solidFill>
                            <a:schemeClr val="bg1"/>
                          </a:solidFill>
                          <a:effectLst/>
                          <a:latin typeface="Century Schoolbook" panose="02040604050505020304" pitchFamily="18" charset="0"/>
                        </a:rPr>
                        <a:t>$   165,342.15</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1794594831"/>
                  </a:ext>
                </a:extLst>
              </a:tr>
            </a:tbl>
          </a:graphicData>
        </a:graphic>
      </p:graphicFrame>
    </p:spTree>
    <p:extLst>
      <p:ext uri="{BB962C8B-B14F-4D97-AF65-F5344CB8AC3E}">
        <p14:creationId xmlns:p14="http://schemas.microsoft.com/office/powerpoint/2010/main" val="2559001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F226D5-684D-495A-967B-1A2DD01D2677}"/>
              </a:ext>
            </a:extLst>
          </p:cNvPr>
          <p:cNvSpPr/>
          <p:nvPr/>
        </p:nvSpPr>
        <p:spPr>
          <a:xfrm>
            <a:off x="5023413" y="949124"/>
            <a:ext cx="1072587" cy="21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lide2" descr="Staffing Ratios">
            <a:extLst>
              <a:ext uri="{FF2B5EF4-FFF2-40B4-BE49-F238E27FC236}">
                <a16:creationId xmlns:a16="http://schemas.microsoft.com/office/drawing/2014/main" id="{26F0131B-DAA2-5F82-762B-C9C0FDD143C7}"/>
              </a:ext>
            </a:extLst>
          </p:cNvPr>
          <p:cNvPicPr>
            <a:picLocks noChangeAspect="1"/>
          </p:cNvPicPr>
          <p:nvPr/>
        </p:nvPicPr>
        <p:blipFill rotWithShape="1">
          <a:blip r:embed="rId3">
            <a:extLst>
              <a:ext uri="{28A0092B-C50C-407E-A947-70E740481C1C}">
                <a14:useLocalDpi xmlns:a14="http://schemas.microsoft.com/office/drawing/2010/main" val="0"/>
              </a:ext>
            </a:extLst>
          </a:blip>
          <a:srcRect l="76106" t="12517" r="88" b="80286"/>
          <a:stretch/>
        </p:blipFill>
        <p:spPr>
          <a:xfrm>
            <a:off x="9562224" y="693199"/>
            <a:ext cx="2264869" cy="590837"/>
          </a:xfrm>
          <a:prstGeom prst="rect">
            <a:avLst/>
          </a:prstGeom>
        </p:spPr>
      </p:pic>
      <p:pic>
        <p:nvPicPr>
          <p:cNvPr id="4" name="slide2" descr="Staffing Ratios">
            <a:extLst>
              <a:ext uri="{FF2B5EF4-FFF2-40B4-BE49-F238E27FC236}">
                <a16:creationId xmlns:a16="http://schemas.microsoft.com/office/drawing/2014/main" id="{15502AC5-E6B0-66AB-35E0-0AB933E0782B}"/>
              </a:ext>
            </a:extLst>
          </p:cNvPr>
          <p:cNvPicPr>
            <a:picLocks noChangeAspect="1"/>
          </p:cNvPicPr>
          <p:nvPr/>
        </p:nvPicPr>
        <p:blipFill rotWithShape="1">
          <a:blip r:embed="rId4">
            <a:extLst>
              <a:ext uri="{28A0092B-C50C-407E-A947-70E740481C1C}">
                <a14:useLocalDpi xmlns:a14="http://schemas.microsoft.com/office/drawing/2010/main" val="0"/>
              </a:ext>
            </a:extLst>
          </a:blip>
          <a:srcRect t="18405" r="24584" b="4710"/>
          <a:stretch/>
        </p:blipFill>
        <p:spPr>
          <a:xfrm>
            <a:off x="1785268" y="949124"/>
            <a:ext cx="7776956" cy="5259947"/>
          </a:xfrm>
          <a:prstGeom prst="rect">
            <a:avLst/>
          </a:prstGeom>
        </p:spPr>
      </p:pic>
      <p:sp>
        <p:nvSpPr>
          <p:cNvPr id="2" name="Title 1"/>
          <p:cNvSpPr>
            <a:spLocks noGrp="1"/>
          </p:cNvSpPr>
          <p:nvPr>
            <p:ph type="title"/>
          </p:nvPr>
        </p:nvSpPr>
        <p:spPr>
          <a:xfrm>
            <a:off x="898197" y="-85534"/>
            <a:ext cx="9508534" cy="1428366"/>
          </a:xfrm>
        </p:spPr>
        <p:txBody>
          <a:bodyPr>
            <a:noAutofit/>
          </a:bodyPr>
          <a:lstStyle/>
          <a:p>
            <a:pPr algn="ctr"/>
            <a:r>
              <a:rPr lang="en-US" sz="8000" b="1">
                <a:latin typeface="Freestyle Script" panose="030804020302050B0404" pitchFamily="66" charset="0"/>
              </a:rPr>
              <a:t>Student–to-Staff Ratios</a:t>
            </a:r>
          </a:p>
        </p:txBody>
      </p:sp>
    </p:spTree>
    <p:extLst>
      <p:ext uri="{BB962C8B-B14F-4D97-AF65-F5344CB8AC3E}">
        <p14:creationId xmlns:p14="http://schemas.microsoft.com/office/powerpoint/2010/main" val="886269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8DCE64-AC9C-4799-88D1-3C64E28122AE}"/>
              </a:ext>
            </a:extLst>
          </p:cNvPr>
          <p:cNvSpPr txBox="1">
            <a:spLocks/>
          </p:cNvSpPr>
          <p:nvPr/>
        </p:nvSpPr>
        <p:spPr>
          <a:xfrm>
            <a:off x="0" y="56449"/>
            <a:ext cx="10391274" cy="1011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Regional Comparison: Student Per Teacher</a:t>
            </a:r>
          </a:p>
        </p:txBody>
      </p:sp>
      <p:pic>
        <p:nvPicPr>
          <p:cNvPr id="2" name="slide5" descr="Salary and Staffing Comparison_43_2660_4588472_846674">
            <a:extLst>
              <a:ext uri="{FF2B5EF4-FFF2-40B4-BE49-F238E27FC236}">
                <a16:creationId xmlns:a16="http://schemas.microsoft.com/office/drawing/2014/main" id="{CDB1C7D6-2F0A-A8FF-BA62-14FBE339DA90}"/>
              </a:ext>
            </a:extLst>
          </p:cNvPr>
          <p:cNvPicPr>
            <a:picLocks noChangeAspect="1"/>
          </p:cNvPicPr>
          <p:nvPr/>
        </p:nvPicPr>
        <p:blipFill rotWithShape="1">
          <a:blip r:embed="rId3">
            <a:extLst>
              <a:ext uri="{28A0092B-C50C-407E-A947-70E740481C1C}">
                <a14:useLocalDpi xmlns:a14="http://schemas.microsoft.com/office/drawing/2010/main" val="0"/>
              </a:ext>
            </a:extLst>
          </a:blip>
          <a:srcRect l="6411" t="29332" r="6593" b="17144"/>
          <a:stretch/>
        </p:blipFill>
        <p:spPr>
          <a:xfrm>
            <a:off x="1018674" y="977115"/>
            <a:ext cx="11033553" cy="4833749"/>
          </a:xfrm>
          <a:prstGeom prst="rect">
            <a:avLst/>
          </a:prstGeom>
        </p:spPr>
      </p:pic>
      <p:sp>
        <p:nvSpPr>
          <p:cNvPr id="4" name="Rectangle 3">
            <a:extLst>
              <a:ext uri="{FF2B5EF4-FFF2-40B4-BE49-F238E27FC236}">
                <a16:creationId xmlns:a16="http://schemas.microsoft.com/office/drawing/2014/main" id="{59219F02-64EF-483C-8ABE-033382FE0E21}"/>
              </a:ext>
            </a:extLst>
          </p:cNvPr>
          <p:cNvSpPr/>
          <p:nvPr/>
        </p:nvSpPr>
        <p:spPr>
          <a:xfrm rot="16200000">
            <a:off x="4256618" y="4199183"/>
            <a:ext cx="2840993" cy="382369"/>
          </a:xfrm>
          <a:prstGeom prst="rect">
            <a:avLst/>
          </a:prstGeom>
          <a:solidFill>
            <a:srgbClr val="F2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8E2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05A3C8-ABB5-4B34-A4D0-4F7F329B0743}"/>
              </a:ext>
            </a:extLst>
          </p:cNvPr>
          <p:cNvSpPr txBox="1"/>
          <p:nvPr/>
        </p:nvSpPr>
        <p:spPr>
          <a:xfrm rot="16200000">
            <a:off x="4822448" y="4623592"/>
            <a:ext cx="2015079" cy="307777"/>
          </a:xfrm>
          <a:prstGeom prst="rect">
            <a:avLst/>
          </a:prstGeom>
          <a:noFill/>
        </p:spPr>
        <p:txBody>
          <a:bodyPr wrap="square" lIns="91440" tIns="45720" rIns="91440" bIns="45720" rtlCol="0" anchor="t">
            <a:spAutoFit/>
          </a:bodyPr>
          <a:lstStyle/>
          <a:p>
            <a:pPr algn="ctr"/>
            <a:r>
              <a:rPr lang="en-US" sz="1400">
                <a:solidFill>
                  <a:schemeClr val="bg1"/>
                </a:solidFill>
              </a:rPr>
              <a:t>GATES CHILI CSD – 11.45</a:t>
            </a:r>
          </a:p>
        </p:txBody>
      </p:sp>
    </p:spTree>
    <p:extLst>
      <p:ext uri="{BB962C8B-B14F-4D97-AF65-F5344CB8AC3E}">
        <p14:creationId xmlns:p14="http://schemas.microsoft.com/office/powerpoint/2010/main" val="1326263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02F54F-3AA7-4137-9C51-DB6AE549E489}"/>
              </a:ext>
            </a:extLst>
          </p:cNvPr>
          <p:cNvSpPr txBox="1">
            <a:spLocks/>
          </p:cNvSpPr>
          <p:nvPr/>
        </p:nvSpPr>
        <p:spPr>
          <a:xfrm>
            <a:off x="1847560" y="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Regional Comparison: Teacher Salaries</a:t>
            </a:r>
          </a:p>
        </p:txBody>
      </p:sp>
      <p:pic>
        <p:nvPicPr>
          <p:cNvPr id="2" name="slide6" descr="Salary and Staffing Comparison_43_2660_4588472_846675">
            <a:extLst>
              <a:ext uri="{FF2B5EF4-FFF2-40B4-BE49-F238E27FC236}">
                <a16:creationId xmlns:a16="http://schemas.microsoft.com/office/drawing/2014/main" id="{B6435530-E452-D28E-6E81-B90F596F320A}"/>
              </a:ext>
            </a:extLst>
          </p:cNvPr>
          <p:cNvPicPr>
            <a:picLocks noChangeAspect="1"/>
          </p:cNvPicPr>
          <p:nvPr/>
        </p:nvPicPr>
        <p:blipFill rotWithShape="1">
          <a:blip r:embed="rId3">
            <a:extLst>
              <a:ext uri="{28A0092B-C50C-407E-A947-70E740481C1C}">
                <a14:useLocalDpi xmlns:a14="http://schemas.microsoft.com/office/drawing/2010/main" val="0"/>
              </a:ext>
            </a:extLst>
          </a:blip>
          <a:srcRect l="6410" t="30095" r="6871" b="17524"/>
          <a:stretch/>
        </p:blipFill>
        <p:spPr>
          <a:xfrm>
            <a:off x="1204640" y="1194619"/>
            <a:ext cx="10877547" cy="4778477"/>
          </a:xfrm>
          <a:prstGeom prst="rect">
            <a:avLst/>
          </a:prstGeom>
        </p:spPr>
      </p:pic>
      <p:sp>
        <p:nvSpPr>
          <p:cNvPr id="4" name="Rectangle 3">
            <a:extLst>
              <a:ext uri="{FF2B5EF4-FFF2-40B4-BE49-F238E27FC236}">
                <a16:creationId xmlns:a16="http://schemas.microsoft.com/office/drawing/2014/main" id="{6A156F99-6411-4D05-91E9-61FA13437E91}"/>
              </a:ext>
            </a:extLst>
          </p:cNvPr>
          <p:cNvSpPr/>
          <p:nvPr/>
        </p:nvSpPr>
        <p:spPr>
          <a:xfrm rot="16200000">
            <a:off x="2598169" y="4485238"/>
            <a:ext cx="2494846" cy="382369"/>
          </a:xfrm>
          <a:prstGeom prst="rect">
            <a:avLst/>
          </a:prstGeom>
          <a:solidFill>
            <a:srgbClr val="F2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8E2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5A612AD-D833-434E-B061-BA29DE940A08}"/>
              </a:ext>
            </a:extLst>
          </p:cNvPr>
          <p:cNvSpPr txBox="1"/>
          <p:nvPr/>
        </p:nvSpPr>
        <p:spPr>
          <a:xfrm rot="16200000">
            <a:off x="2715796" y="4725573"/>
            <a:ext cx="2236519" cy="307777"/>
          </a:xfrm>
          <a:prstGeom prst="rect">
            <a:avLst/>
          </a:prstGeom>
          <a:noFill/>
        </p:spPr>
        <p:txBody>
          <a:bodyPr wrap="square" lIns="91440" tIns="45720" rIns="91440" bIns="45720" rtlCol="0" anchor="t">
            <a:spAutoFit/>
          </a:bodyPr>
          <a:lstStyle/>
          <a:p>
            <a:pPr algn="ctr"/>
            <a:r>
              <a:rPr lang="en-US" sz="1400">
                <a:solidFill>
                  <a:schemeClr val="bg1"/>
                </a:solidFill>
              </a:rPr>
              <a:t>GATES CHILI CSD – $72,923</a:t>
            </a:r>
          </a:p>
        </p:txBody>
      </p:sp>
    </p:spTree>
    <p:extLst>
      <p:ext uri="{BB962C8B-B14F-4D97-AF65-F5344CB8AC3E}">
        <p14:creationId xmlns:p14="http://schemas.microsoft.com/office/powerpoint/2010/main" val="120611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slide9" descr="Expenditure Story_37_2660_4588472_8466716">
            <a:extLst>
              <a:ext uri="{FF2B5EF4-FFF2-40B4-BE49-F238E27FC236}">
                <a16:creationId xmlns:a16="http://schemas.microsoft.com/office/drawing/2014/main" id="{F30BA8BD-DEC7-386F-61D5-F4F6C8546F58}"/>
              </a:ext>
            </a:extLst>
          </p:cNvPr>
          <p:cNvPicPr>
            <a:picLocks noChangeAspect="1"/>
          </p:cNvPicPr>
          <p:nvPr/>
        </p:nvPicPr>
        <p:blipFill rotWithShape="1">
          <a:blip r:embed="rId3">
            <a:extLst>
              <a:ext uri="{28A0092B-C50C-407E-A947-70E740481C1C}">
                <a14:useLocalDpi xmlns:a14="http://schemas.microsoft.com/office/drawing/2010/main" val="0"/>
              </a:ext>
            </a:extLst>
          </a:blip>
          <a:srcRect l="5302" t="34095" r="6318" b="19619"/>
          <a:stretch/>
        </p:blipFill>
        <p:spPr>
          <a:xfrm>
            <a:off x="219793" y="917615"/>
            <a:ext cx="11972207" cy="4559950"/>
          </a:xfrm>
          <a:prstGeom prst="rect">
            <a:avLst/>
          </a:prstGeom>
        </p:spPr>
      </p:pic>
      <p:sp>
        <p:nvSpPr>
          <p:cNvPr id="4" name="Title 1">
            <a:extLst>
              <a:ext uri="{FF2B5EF4-FFF2-40B4-BE49-F238E27FC236}">
                <a16:creationId xmlns:a16="http://schemas.microsoft.com/office/drawing/2014/main" id="{C32A56FC-426C-4BC1-B488-82CFDB883D73}"/>
              </a:ext>
            </a:extLst>
          </p:cNvPr>
          <p:cNvSpPr txBox="1">
            <a:spLocks/>
          </p:cNvSpPr>
          <p:nvPr/>
        </p:nvSpPr>
        <p:spPr>
          <a:xfrm>
            <a:off x="503415" y="112277"/>
            <a:ext cx="10515600" cy="11546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Freestyle Script"/>
              </a:rPr>
              <a:t>Student Enrollment and</a:t>
            </a:r>
            <a:r>
              <a:rPr lang="en-US" sz="5400" b="1">
                <a:latin typeface="Freestyle Script"/>
              </a:rPr>
              <a:t> </a:t>
            </a:r>
            <a:r>
              <a:rPr kumimoji="0" lang="en-US" sz="5400" b="1" i="0" u="none" strike="noStrike" kern="1200" cap="none" spc="0" normalizeH="0" baseline="0" noProof="0">
                <a:ln>
                  <a:noFill/>
                </a:ln>
                <a:effectLst/>
                <a:uLnTx/>
                <a:uFillTx/>
                <a:latin typeface="Freestyle Script"/>
              </a:rPr>
              <a:t>Teacher FTE Change</a:t>
            </a:r>
            <a:endParaRPr kumimoji="0" lang="en-US" sz="5400" b="1" i="0" u="none" strike="noStrike" kern="1200" cap="none" spc="0" normalizeH="0" baseline="0" noProof="0">
              <a:ln>
                <a:noFill/>
              </a:ln>
              <a:effectLst/>
              <a:uLnTx/>
              <a:uFillTx/>
              <a:latin typeface="Freestyle Script" panose="030804020302050B0404" pitchFamily="66" charset="0"/>
              <a:ea typeface="+mj-ea"/>
              <a:cs typeface="+mj-cs"/>
            </a:endParaRPr>
          </a:p>
        </p:txBody>
      </p:sp>
      <p:sp>
        <p:nvSpPr>
          <p:cNvPr id="3" name="TextBox 2">
            <a:extLst>
              <a:ext uri="{FF2B5EF4-FFF2-40B4-BE49-F238E27FC236}">
                <a16:creationId xmlns:a16="http://schemas.microsoft.com/office/drawing/2014/main" id="{F723FE73-CFC4-4CDA-B570-301A045CA7CE}"/>
              </a:ext>
            </a:extLst>
          </p:cNvPr>
          <p:cNvSpPr txBox="1"/>
          <p:nvPr/>
        </p:nvSpPr>
        <p:spPr>
          <a:xfrm>
            <a:off x="8876714" y="5354620"/>
            <a:ext cx="1850716" cy="535503"/>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C8AE994E-FDE1-485F-BFFC-50B415AAAA07}"/>
              </a:ext>
            </a:extLst>
          </p:cNvPr>
          <p:cNvSpPr txBox="1"/>
          <p:nvPr/>
        </p:nvSpPr>
        <p:spPr>
          <a:xfrm>
            <a:off x="9070975" y="5616575"/>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Rectangle 4">
            <a:extLst>
              <a:ext uri="{FF2B5EF4-FFF2-40B4-BE49-F238E27FC236}">
                <a16:creationId xmlns:a16="http://schemas.microsoft.com/office/drawing/2014/main" id="{E3C4E500-018E-43C0-8C7B-66B58AF3D322}"/>
              </a:ext>
            </a:extLst>
          </p:cNvPr>
          <p:cNvSpPr/>
          <p:nvPr/>
        </p:nvSpPr>
        <p:spPr>
          <a:xfrm>
            <a:off x="9612630" y="5497830"/>
            <a:ext cx="1648362" cy="48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E8CCCA5-4BE5-43AB-9F3F-990E93E518E5}"/>
              </a:ext>
            </a:extLst>
          </p:cNvPr>
          <p:cNvCxnSpPr>
            <a:cxnSpLocks/>
          </p:cNvCxnSpPr>
          <p:nvPr/>
        </p:nvCxnSpPr>
        <p:spPr>
          <a:xfrm>
            <a:off x="8560894" y="2152047"/>
            <a:ext cx="2103471"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439A71-C93B-4541-AAC5-5EF4DD11F2A6}"/>
              </a:ext>
            </a:extLst>
          </p:cNvPr>
          <p:cNvCxnSpPr>
            <a:cxnSpLocks/>
          </p:cNvCxnSpPr>
          <p:nvPr/>
        </p:nvCxnSpPr>
        <p:spPr>
          <a:xfrm>
            <a:off x="8295128" y="1399676"/>
            <a:ext cx="0" cy="3407343"/>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8592BE1F-A42D-45A1-B268-81098B951ADE}"/>
              </a:ext>
            </a:extLst>
          </p:cNvPr>
          <p:cNvCxnSpPr>
            <a:cxnSpLocks/>
          </p:cNvCxnSpPr>
          <p:nvPr/>
        </p:nvCxnSpPr>
        <p:spPr>
          <a:xfrm>
            <a:off x="10872294" y="1399676"/>
            <a:ext cx="0" cy="3407343"/>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0E4BD7AF-E74A-48F2-99B4-66F44C1EDB53}"/>
              </a:ext>
            </a:extLst>
          </p:cNvPr>
          <p:cNvSpPr txBox="1"/>
          <p:nvPr/>
        </p:nvSpPr>
        <p:spPr>
          <a:xfrm>
            <a:off x="6151278" y="5699572"/>
            <a:ext cx="5662897"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entury Schoolbook" panose="02040604050505020304" pitchFamily="18" charset="0"/>
              </a:rPr>
              <a:t>Note</a:t>
            </a:r>
            <a:r>
              <a:rPr kumimoji="0" lang="en-US" sz="1800" b="1" u="none" strike="noStrike" kern="1200" cap="none" spc="0" normalizeH="0" baseline="0" noProof="0">
                <a:ln>
                  <a:noFill/>
                </a:ln>
                <a:solidFill>
                  <a:prstClr val="black"/>
                </a:solidFill>
                <a:effectLst/>
                <a:uLnTx/>
                <a:uFillTx/>
                <a:latin typeface="Century Schoolbook" panose="02040604050505020304" pitchFamily="18" charset="0"/>
              </a:rPr>
              <a:t>: </a:t>
            </a:r>
            <a:r>
              <a:rPr kumimoji="0" lang="en-US" sz="1800" b="0" u="none" strike="noStrike" kern="1200" cap="none" spc="0" normalizeH="0" baseline="0" noProof="0">
                <a:ln>
                  <a:noFill/>
                </a:ln>
                <a:solidFill>
                  <a:prstClr val="black"/>
                </a:solidFill>
                <a:effectLst/>
                <a:uLnTx/>
                <a:uFillTx/>
                <a:latin typeface="Century Schoolbook" panose="02040604050505020304" pitchFamily="18" charset="0"/>
              </a:rPr>
              <a:t>Federal funding plan has impacted this. </a:t>
            </a:r>
          </a:p>
        </p:txBody>
      </p:sp>
      <p:pic>
        <p:nvPicPr>
          <p:cNvPr id="13" name="Picture 12">
            <a:extLst>
              <a:ext uri="{FF2B5EF4-FFF2-40B4-BE49-F238E27FC236}">
                <a16:creationId xmlns:a16="http://schemas.microsoft.com/office/drawing/2014/main" id="{816A8959-B42B-4D3C-8CF1-9B5DC0D1ED42}"/>
              </a:ext>
            </a:extLst>
          </p:cNvPr>
          <p:cNvPicPr>
            <a:picLocks noChangeAspect="1"/>
          </p:cNvPicPr>
          <p:nvPr/>
        </p:nvPicPr>
        <p:blipFill>
          <a:blip r:embed="rId4"/>
          <a:stretch>
            <a:fillRect/>
          </a:stretch>
        </p:blipFill>
        <p:spPr>
          <a:xfrm>
            <a:off x="1464570" y="5549265"/>
            <a:ext cx="4060898" cy="535503"/>
          </a:xfrm>
          <a:prstGeom prst="rect">
            <a:avLst/>
          </a:prstGeom>
        </p:spPr>
      </p:pic>
    </p:spTree>
    <p:extLst>
      <p:ext uri="{BB962C8B-B14F-4D97-AF65-F5344CB8AC3E}">
        <p14:creationId xmlns:p14="http://schemas.microsoft.com/office/powerpoint/2010/main" val="826839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2" descr="Expenses Bar Chart">
            <a:extLst>
              <a:ext uri="{FF2B5EF4-FFF2-40B4-BE49-F238E27FC236}">
                <a16:creationId xmlns:a16="http://schemas.microsoft.com/office/drawing/2014/main" id="{DE2F053D-469F-D1E0-EABF-75D72CD21E29}"/>
              </a:ext>
            </a:extLst>
          </p:cNvPr>
          <p:cNvPicPr>
            <a:picLocks noChangeAspect="1"/>
          </p:cNvPicPr>
          <p:nvPr/>
        </p:nvPicPr>
        <p:blipFill rotWithShape="1">
          <a:blip r:embed="rId3">
            <a:extLst>
              <a:ext uri="{28A0092B-C50C-407E-A947-70E740481C1C}">
                <a14:useLocalDpi xmlns:a14="http://schemas.microsoft.com/office/drawing/2010/main" val="0"/>
              </a:ext>
            </a:extLst>
          </a:blip>
          <a:srcRect t="16228" r="13667"/>
          <a:stretch/>
        </p:blipFill>
        <p:spPr>
          <a:xfrm>
            <a:off x="2001814" y="1278804"/>
            <a:ext cx="8188372" cy="4928094"/>
          </a:xfrm>
          <a:prstGeom prst="rect">
            <a:avLst/>
          </a:prstGeom>
        </p:spPr>
      </p:pic>
      <p:sp>
        <p:nvSpPr>
          <p:cNvPr id="4" name="Title 1">
            <a:extLst>
              <a:ext uri="{FF2B5EF4-FFF2-40B4-BE49-F238E27FC236}">
                <a16:creationId xmlns:a16="http://schemas.microsoft.com/office/drawing/2014/main" id="{57649E2C-F7C4-4149-B890-5C7CCA040394}"/>
              </a:ext>
            </a:extLst>
          </p:cNvPr>
          <p:cNvSpPr txBox="1">
            <a:spLocks/>
          </p:cNvSpPr>
          <p:nvPr/>
        </p:nvSpPr>
        <p:spPr>
          <a:xfrm>
            <a:off x="1214438" y="34032"/>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Teaching Costs Over Time</a:t>
            </a:r>
          </a:p>
        </p:txBody>
      </p:sp>
    </p:spTree>
    <p:extLst>
      <p:ext uri="{BB962C8B-B14F-4D97-AF65-F5344CB8AC3E}">
        <p14:creationId xmlns:p14="http://schemas.microsoft.com/office/powerpoint/2010/main" val="17524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000" b="1">
                <a:latin typeface="Freestyle Script" panose="030804020302050B0404" pitchFamily="66" charset="0"/>
              </a:rPr>
              <a:t>2024-25 Teacher Budget Estimate</a:t>
            </a:r>
          </a:p>
        </p:txBody>
      </p:sp>
      <p:sp>
        <p:nvSpPr>
          <p:cNvPr id="3" name="Content Placeholder 2">
            <a:extLst>
              <a:ext uri="{FF2B5EF4-FFF2-40B4-BE49-F238E27FC236}">
                <a16:creationId xmlns:a16="http://schemas.microsoft.com/office/drawing/2014/main" id="{A5A2265D-ABB8-455E-973B-3AFBE28DD05D}"/>
              </a:ext>
            </a:extLst>
          </p:cNvPr>
          <p:cNvSpPr>
            <a:spLocks noGrp="1"/>
          </p:cNvSpPr>
          <p:nvPr>
            <p:ph idx="1"/>
          </p:nvPr>
        </p:nvSpPr>
        <p:spPr>
          <a:xfrm>
            <a:off x="838200" y="2307102"/>
            <a:ext cx="7343899" cy="2466780"/>
          </a:xfrm>
        </p:spPr>
        <p:txBody>
          <a:bodyPr>
            <a:normAutofit/>
          </a:bodyPr>
          <a:lstStyle/>
          <a:p>
            <a:pPr marL="0" indent="0">
              <a:buNone/>
            </a:pPr>
            <a:r>
              <a:rPr lang="en-US" sz="3200">
                <a:latin typeface="Century Schoolbook"/>
              </a:rPr>
              <a:t>2023-24 Budget: 		$ 24,312,616</a:t>
            </a:r>
          </a:p>
          <a:p>
            <a:pPr marL="0" indent="0">
              <a:buNone/>
            </a:pPr>
            <a:r>
              <a:rPr lang="en-US" sz="3200">
                <a:latin typeface="Century Schoolbook"/>
              </a:rPr>
              <a:t>2024-25 Est. Budget: 	$ 25,529,083</a:t>
            </a:r>
          </a:p>
          <a:p>
            <a:pPr lvl="1"/>
            <a:endParaRPr lang="en-US" sz="2800">
              <a:latin typeface="Century Schoolbook"/>
            </a:endParaRPr>
          </a:p>
          <a:p>
            <a:pPr lvl="1"/>
            <a:r>
              <a:rPr lang="en-US" sz="2800">
                <a:latin typeface="Century Schoolbook"/>
              </a:rPr>
              <a:t>Budget increase of 5%</a:t>
            </a:r>
          </a:p>
          <a:p>
            <a:pPr lvl="1"/>
            <a:r>
              <a:rPr lang="en-US" sz="2800">
                <a:latin typeface="Century Schoolbook"/>
              </a:rPr>
              <a:t>Percentage of overall budget: 19.19%</a:t>
            </a:r>
          </a:p>
        </p:txBody>
      </p:sp>
      <p:pic>
        <p:nvPicPr>
          <p:cNvPr id="7" name="Picture 6">
            <a:extLst>
              <a:ext uri="{FF2B5EF4-FFF2-40B4-BE49-F238E27FC236}">
                <a16:creationId xmlns:a16="http://schemas.microsoft.com/office/drawing/2014/main" id="{FB0C1031-93BB-5E9B-7582-781701D148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42798" y="1703394"/>
            <a:ext cx="3137860" cy="3923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9499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9CFF-0281-A6CC-C49F-1789387DD0F8}"/>
              </a:ext>
            </a:extLst>
          </p:cNvPr>
          <p:cNvSpPr>
            <a:spLocks noGrp="1"/>
          </p:cNvSpPr>
          <p:nvPr>
            <p:ph type="title"/>
          </p:nvPr>
        </p:nvSpPr>
        <p:spPr/>
        <p:txBody>
          <a:bodyPr/>
          <a:lstStyle/>
          <a:p>
            <a:r>
              <a:rPr lang="en-US"/>
              <a:t>Typical Budgeting Timeline</a:t>
            </a:r>
          </a:p>
        </p:txBody>
      </p:sp>
      <p:pic>
        <p:nvPicPr>
          <p:cNvPr id="5" name="Picture 4" descr="Chart&#10;&#10;Description automatically generated">
            <a:extLst>
              <a:ext uri="{FF2B5EF4-FFF2-40B4-BE49-F238E27FC236}">
                <a16:creationId xmlns:a16="http://schemas.microsoft.com/office/drawing/2014/main" id="{01C5A004-988C-7996-33DF-9AB7721B3A14}"/>
              </a:ext>
            </a:extLst>
          </p:cNvPr>
          <p:cNvPicPr>
            <a:picLocks noChangeAspect="1"/>
          </p:cNvPicPr>
          <p:nvPr/>
        </p:nvPicPr>
        <p:blipFill rotWithShape="1">
          <a:blip r:embed="rId3">
            <a:extLst>
              <a:ext uri="{28A0092B-C50C-407E-A947-70E740481C1C}">
                <a14:useLocalDpi xmlns:a14="http://schemas.microsoft.com/office/drawing/2010/main" val="0"/>
              </a:ext>
            </a:extLst>
          </a:blip>
          <a:srcRect t="30804" b="26437"/>
          <a:stretch/>
        </p:blipFill>
        <p:spPr>
          <a:xfrm>
            <a:off x="0" y="2112578"/>
            <a:ext cx="12192000" cy="2932387"/>
          </a:xfrm>
          <a:prstGeom prst="rect">
            <a:avLst/>
          </a:prstGeom>
        </p:spPr>
      </p:pic>
      <p:sp>
        <p:nvSpPr>
          <p:cNvPr id="6" name="Rectangle 5">
            <a:extLst>
              <a:ext uri="{FF2B5EF4-FFF2-40B4-BE49-F238E27FC236}">
                <a16:creationId xmlns:a16="http://schemas.microsoft.com/office/drawing/2014/main" id="{D208F4E9-1BEC-486C-A823-CB6403D2B7A3}"/>
              </a:ext>
            </a:extLst>
          </p:cNvPr>
          <p:cNvSpPr/>
          <p:nvPr/>
        </p:nvSpPr>
        <p:spPr>
          <a:xfrm>
            <a:off x="3056173" y="2832878"/>
            <a:ext cx="765385" cy="13255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4A29DF-369C-420D-9C57-15B6696364FB}"/>
              </a:ext>
            </a:extLst>
          </p:cNvPr>
          <p:cNvSpPr/>
          <p:nvPr/>
        </p:nvSpPr>
        <p:spPr>
          <a:xfrm>
            <a:off x="7907481" y="2832877"/>
            <a:ext cx="765385" cy="13255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51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397" y="1861851"/>
            <a:ext cx="11057205" cy="2746725"/>
          </a:xfrm>
        </p:spPr>
        <p:txBody>
          <a:bodyPr>
            <a:noAutofit/>
          </a:bodyPr>
          <a:lstStyle/>
          <a:p>
            <a:pPr algn="ctr"/>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a:t>
            </a:r>
            <a:br>
              <a:rPr lang="en-US" sz="8000" b="1">
                <a:latin typeface="Freestyle Script" panose="030804020302050B0404" pitchFamily="66" charset="0"/>
              </a:rPr>
            </a:br>
            <a:r>
              <a:rPr lang="en-US" sz="11500" b="1">
                <a:latin typeface="Freestyle Script" panose="030804020302050B0404" pitchFamily="66" charset="0"/>
              </a:rPr>
              <a:t>Student Support Staff </a:t>
            </a:r>
            <a:endParaRPr lang="en-US" sz="6600">
              <a:latin typeface="Freestyle Script" panose="030804020302050B0404" pitchFamily="66" charset="0"/>
            </a:endParaRPr>
          </a:p>
        </p:txBody>
      </p:sp>
    </p:spTree>
    <p:extLst>
      <p:ext uri="{BB962C8B-B14F-4D97-AF65-F5344CB8AC3E}">
        <p14:creationId xmlns:p14="http://schemas.microsoft.com/office/powerpoint/2010/main" val="1544802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FA3432-A181-49FA-B431-CA9274BD2B11}"/>
              </a:ext>
            </a:extLst>
          </p:cNvPr>
          <p:cNvSpPr txBox="1">
            <a:spLocks/>
          </p:cNvSpPr>
          <p:nvPr/>
        </p:nvSpPr>
        <p:spPr>
          <a:xfrm>
            <a:off x="838200" y="371413"/>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Who are Student Support Staff?</a:t>
            </a:r>
          </a:p>
        </p:txBody>
      </p:sp>
      <p:sp>
        <p:nvSpPr>
          <p:cNvPr id="2" name="TextBox 1">
            <a:extLst>
              <a:ext uri="{FF2B5EF4-FFF2-40B4-BE49-F238E27FC236}">
                <a16:creationId xmlns:a16="http://schemas.microsoft.com/office/drawing/2014/main" id="{6BA7CF38-461F-40C5-8294-D980EAB51596}"/>
              </a:ext>
            </a:extLst>
          </p:cNvPr>
          <p:cNvSpPr txBox="1"/>
          <p:nvPr/>
        </p:nvSpPr>
        <p:spPr>
          <a:xfrm>
            <a:off x="3491345" y="2030681"/>
            <a:ext cx="5474525" cy="3416320"/>
          </a:xfrm>
          <a:prstGeom prst="rect">
            <a:avLst/>
          </a:prstGeom>
          <a:noFill/>
        </p:spPr>
        <p:txBody>
          <a:bodyPr wrap="square" rtlCol="0">
            <a:spAutoFit/>
          </a:bodyPr>
          <a:lstStyle/>
          <a:p>
            <a:pPr algn="ctr"/>
            <a:r>
              <a:rPr lang="en-US" sz="3600">
                <a:latin typeface="Century Schoolbook" panose="02040604050505020304" pitchFamily="18" charset="0"/>
              </a:rPr>
              <a:t>Counselors</a:t>
            </a:r>
          </a:p>
          <a:p>
            <a:pPr algn="ctr"/>
            <a:r>
              <a:rPr lang="en-US" sz="3600">
                <a:latin typeface="Century Schoolbook" panose="02040604050505020304" pitchFamily="18" charset="0"/>
              </a:rPr>
              <a:t>Nurses</a:t>
            </a:r>
          </a:p>
          <a:p>
            <a:pPr algn="ctr"/>
            <a:r>
              <a:rPr lang="en-US" sz="3600">
                <a:latin typeface="Century Schoolbook" panose="02040604050505020304" pitchFamily="18" charset="0"/>
              </a:rPr>
              <a:t>Occupational Therapists</a:t>
            </a:r>
          </a:p>
          <a:p>
            <a:pPr algn="ctr"/>
            <a:r>
              <a:rPr lang="en-US" sz="3600">
                <a:latin typeface="Century Schoolbook" panose="02040604050505020304" pitchFamily="18" charset="0"/>
              </a:rPr>
              <a:t>Physical Therapists</a:t>
            </a:r>
          </a:p>
          <a:p>
            <a:pPr algn="ctr"/>
            <a:r>
              <a:rPr lang="en-US" sz="3600">
                <a:latin typeface="Century Schoolbook" panose="02040604050505020304" pitchFamily="18" charset="0"/>
              </a:rPr>
              <a:t>Psychologists</a:t>
            </a:r>
          </a:p>
          <a:p>
            <a:pPr algn="ctr"/>
            <a:r>
              <a:rPr lang="en-US" sz="3600">
                <a:latin typeface="Century Schoolbook" panose="02040604050505020304" pitchFamily="18" charset="0"/>
              </a:rPr>
              <a:t>Social Workers</a:t>
            </a:r>
          </a:p>
        </p:txBody>
      </p:sp>
    </p:spTree>
    <p:extLst>
      <p:ext uri="{BB962C8B-B14F-4D97-AF65-F5344CB8AC3E}">
        <p14:creationId xmlns:p14="http://schemas.microsoft.com/office/powerpoint/2010/main" val="3972467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FA3432-A181-49FA-B431-CA9274BD2B11}"/>
              </a:ext>
            </a:extLst>
          </p:cNvPr>
          <p:cNvSpPr txBox="1">
            <a:spLocks/>
          </p:cNvSpPr>
          <p:nvPr/>
        </p:nvSpPr>
        <p:spPr>
          <a:xfrm>
            <a:off x="838200" y="20636"/>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Student Support Ratio Over Time</a:t>
            </a:r>
          </a:p>
        </p:txBody>
      </p:sp>
      <p:graphicFrame>
        <p:nvGraphicFramePr>
          <p:cNvPr id="2" name="Chart 1">
            <a:extLst>
              <a:ext uri="{FF2B5EF4-FFF2-40B4-BE49-F238E27FC236}">
                <a16:creationId xmlns:a16="http://schemas.microsoft.com/office/drawing/2014/main" id="{A0590B8D-2A5E-3654-A8EA-9C9673BEFF2D}"/>
              </a:ext>
            </a:extLst>
          </p:cNvPr>
          <p:cNvGraphicFramePr>
            <a:graphicFrameLocks/>
          </p:cNvGraphicFramePr>
          <p:nvPr>
            <p:extLst>
              <p:ext uri="{D42A27DB-BD31-4B8C-83A1-F6EECF244321}">
                <p14:modId xmlns:p14="http://schemas.microsoft.com/office/powerpoint/2010/main" val="1412967345"/>
              </p:ext>
            </p:extLst>
          </p:nvPr>
        </p:nvGraphicFramePr>
        <p:xfrm>
          <a:off x="1174044" y="948267"/>
          <a:ext cx="10397067" cy="5081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4409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4ADBB8-4339-4100-A571-7D94C69DBB85}"/>
              </a:ext>
            </a:extLst>
          </p:cNvPr>
          <p:cNvSpPr txBox="1">
            <a:spLocks/>
          </p:cNvSpPr>
          <p:nvPr/>
        </p:nvSpPr>
        <p:spPr>
          <a:xfrm>
            <a:off x="349041" y="0"/>
            <a:ext cx="1149391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Regional Comparison – Student Support Staff Ratio</a:t>
            </a:r>
          </a:p>
        </p:txBody>
      </p:sp>
      <p:graphicFrame>
        <p:nvGraphicFramePr>
          <p:cNvPr id="2" name="Chart 1">
            <a:extLst>
              <a:ext uri="{FF2B5EF4-FFF2-40B4-BE49-F238E27FC236}">
                <a16:creationId xmlns:a16="http://schemas.microsoft.com/office/drawing/2014/main" id="{32A2B8CB-A42C-8ABA-A6E4-3E3A0E799FE2}"/>
              </a:ext>
            </a:extLst>
          </p:cNvPr>
          <p:cNvGraphicFramePr>
            <a:graphicFrameLocks/>
          </p:cNvGraphicFramePr>
          <p:nvPr>
            <p:extLst>
              <p:ext uri="{D42A27DB-BD31-4B8C-83A1-F6EECF244321}">
                <p14:modId xmlns:p14="http://schemas.microsoft.com/office/powerpoint/2010/main" val="2545913936"/>
              </p:ext>
            </p:extLst>
          </p:nvPr>
        </p:nvGraphicFramePr>
        <p:xfrm>
          <a:off x="1253067" y="1230489"/>
          <a:ext cx="9550400" cy="491186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8090A6EA-48C7-46F0-AC6B-DEF98F9A3B8F}"/>
              </a:ext>
            </a:extLst>
          </p:cNvPr>
          <p:cNvSpPr/>
          <p:nvPr/>
        </p:nvSpPr>
        <p:spPr>
          <a:xfrm rot="16200000">
            <a:off x="6876512" y="4130860"/>
            <a:ext cx="2650602" cy="567157"/>
          </a:xfrm>
          <a:prstGeom prst="rect">
            <a:avLst/>
          </a:prstGeom>
          <a:solidFill>
            <a:srgbClr val="F2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8E2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5E0B7C4-A0F1-4F27-A22C-11FA90FBD27E}"/>
              </a:ext>
            </a:extLst>
          </p:cNvPr>
          <p:cNvSpPr txBox="1"/>
          <p:nvPr/>
        </p:nvSpPr>
        <p:spPr>
          <a:xfrm rot="16200000">
            <a:off x="7083554" y="4452203"/>
            <a:ext cx="2236519" cy="338554"/>
          </a:xfrm>
          <a:prstGeom prst="rect">
            <a:avLst/>
          </a:prstGeom>
          <a:noFill/>
        </p:spPr>
        <p:txBody>
          <a:bodyPr wrap="square" lIns="91440" tIns="45720" rIns="91440" bIns="45720" rtlCol="0" anchor="t">
            <a:spAutoFit/>
          </a:bodyPr>
          <a:lstStyle/>
          <a:p>
            <a:pPr algn="ctr"/>
            <a:r>
              <a:rPr lang="en-US" sz="1600">
                <a:solidFill>
                  <a:schemeClr val="bg1"/>
                </a:solidFill>
              </a:rPr>
              <a:t>GATES CHILI CSD 94.3</a:t>
            </a:r>
          </a:p>
        </p:txBody>
      </p:sp>
    </p:spTree>
    <p:extLst>
      <p:ext uri="{BB962C8B-B14F-4D97-AF65-F5344CB8AC3E}">
        <p14:creationId xmlns:p14="http://schemas.microsoft.com/office/powerpoint/2010/main" val="4057457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79ED95-76E0-4890-9422-1903DB0617D9}"/>
              </a:ext>
            </a:extLst>
          </p:cNvPr>
          <p:cNvSpPr txBox="1">
            <a:spLocks/>
          </p:cNvSpPr>
          <p:nvPr/>
        </p:nvSpPr>
        <p:spPr>
          <a:xfrm>
            <a:off x="356290" y="335788"/>
            <a:ext cx="1147942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effectLst/>
                <a:uLnTx/>
                <a:uFillTx/>
                <a:latin typeface="Freestyle Script"/>
              </a:rPr>
              <a:t>Regional Salary Comparison – Student Support Staff</a:t>
            </a:r>
            <a:endParaRPr lang="en-US" b="1" i="0" u="none" strike="noStrike" kern="1200" cap="none" spc="0" normalizeH="0" baseline="0" noProof="0">
              <a:ln>
                <a:noFill/>
              </a:ln>
              <a:effectLst/>
              <a:uLnTx/>
              <a:uFillTx/>
              <a:latin typeface="Freestyle Script"/>
            </a:endParaRPr>
          </a:p>
        </p:txBody>
      </p:sp>
      <p:graphicFrame>
        <p:nvGraphicFramePr>
          <p:cNvPr id="8" name="Chart 7">
            <a:extLst>
              <a:ext uri="{FF2B5EF4-FFF2-40B4-BE49-F238E27FC236}">
                <a16:creationId xmlns:a16="http://schemas.microsoft.com/office/drawing/2014/main" id="{D32A9C90-BB96-3D30-9701-E8718EE16463}"/>
              </a:ext>
            </a:extLst>
          </p:cNvPr>
          <p:cNvGraphicFramePr>
            <a:graphicFrameLocks/>
          </p:cNvGraphicFramePr>
          <p:nvPr>
            <p:extLst>
              <p:ext uri="{D42A27DB-BD31-4B8C-83A1-F6EECF244321}">
                <p14:modId xmlns:p14="http://schemas.microsoft.com/office/powerpoint/2010/main" val="13595067"/>
              </p:ext>
            </p:extLst>
          </p:nvPr>
        </p:nvGraphicFramePr>
        <p:xfrm>
          <a:off x="1192709" y="1661351"/>
          <a:ext cx="10253655" cy="438672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9EAFD254-9D05-411A-B59E-98E39775F9FD}"/>
              </a:ext>
            </a:extLst>
          </p:cNvPr>
          <p:cNvSpPr/>
          <p:nvPr/>
        </p:nvSpPr>
        <p:spPr>
          <a:xfrm rot="16200000">
            <a:off x="2997131" y="3976173"/>
            <a:ext cx="2893671" cy="555588"/>
          </a:xfrm>
          <a:prstGeom prst="rect">
            <a:avLst/>
          </a:prstGeom>
          <a:solidFill>
            <a:srgbClr val="F2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8E2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1A31B43-47D9-4BD4-ADD1-D08B7579592D}"/>
              </a:ext>
            </a:extLst>
          </p:cNvPr>
          <p:cNvSpPr txBox="1"/>
          <p:nvPr/>
        </p:nvSpPr>
        <p:spPr>
          <a:xfrm rot="16200000">
            <a:off x="3083941" y="4177662"/>
            <a:ext cx="2720051" cy="338554"/>
          </a:xfrm>
          <a:prstGeom prst="rect">
            <a:avLst/>
          </a:prstGeom>
          <a:noFill/>
        </p:spPr>
        <p:txBody>
          <a:bodyPr wrap="square" lIns="91440" tIns="45720" rIns="91440" bIns="45720" rtlCol="0" anchor="t">
            <a:spAutoFit/>
          </a:bodyPr>
          <a:lstStyle/>
          <a:p>
            <a:pPr algn="ctr"/>
            <a:r>
              <a:rPr lang="en-US" sz="1600">
                <a:solidFill>
                  <a:schemeClr val="bg1"/>
                </a:solidFill>
              </a:rPr>
              <a:t>GATES CHILI CSD  $65,920</a:t>
            </a:r>
          </a:p>
        </p:txBody>
      </p:sp>
    </p:spTree>
    <p:extLst>
      <p:ext uri="{BB962C8B-B14F-4D97-AF65-F5344CB8AC3E}">
        <p14:creationId xmlns:p14="http://schemas.microsoft.com/office/powerpoint/2010/main" val="1702499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342" y="377831"/>
            <a:ext cx="11169316" cy="1325563"/>
          </a:xfrm>
        </p:spPr>
        <p:txBody>
          <a:bodyPr>
            <a:noAutofit/>
          </a:bodyPr>
          <a:lstStyle/>
          <a:p>
            <a:pPr algn="ctr"/>
            <a:r>
              <a:rPr lang="en-US" sz="6600" b="1">
                <a:latin typeface="Freestyle Script" panose="030804020302050B0404" pitchFamily="66" charset="0"/>
              </a:rPr>
              <a:t>Student Support Staff Budget Estimate 2024-25</a:t>
            </a:r>
          </a:p>
        </p:txBody>
      </p:sp>
      <p:sp>
        <p:nvSpPr>
          <p:cNvPr id="3" name="Content Placeholder 2">
            <a:extLst>
              <a:ext uri="{FF2B5EF4-FFF2-40B4-BE49-F238E27FC236}">
                <a16:creationId xmlns:a16="http://schemas.microsoft.com/office/drawing/2014/main" id="{FD390FF8-09E7-4A5F-88FD-8279C4B28154}"/>
              </a:ext>
            </a:extLst>
          </p:cNvPr>
          <p:cNvSpPr>
            <a:spLocks noGrp="1"/>
          </p:cNvSpPr>
          <p:nvPr>
            <p:ph idx="1"/>
          </p:nvPr>
        </p:nvSpPr>
        <p:spPr>
          <a:xfrm>
            <a:off x="837662" y="2218555"/>
            <a:ext cx="7400487" cy="2420889"/>
          </a:xfrm>
        </p:spPr>
        <p:txBody>
          <a:bodyPr vert="horz" lIns="91440" tIns="45720" rIns="91440" bIns="45720" rtlCol="0" anchor="t">
            <a:normAutofit lnSpcReduction="10000"/>
          </a:bodyPr>
          <a:lstStyle/>
          <a:p>
            <a:pPr marL="0" indent="0">
              <a:buNone/>
            </a:pPr>
            <a:r>
              <a:rPr lang="en-US" sz="3200">
                <a:latin typeface="Century Schoolbook"/>
              </a:rPr>
              <a:t>2023-24 Budget:        	$ 4,173,200</a:t>
            </a:r>
          </a:p>
          <a:p>
            <a:pPr marL="0" indent="0">
              <a:buNone/>
            </a:pPr>
            <a:r>
              <a:rPr lang="en-US" sz="3200">
                <a:latin typeface="Century Schoolbook"/>
              </a:rPr>
              <a:t>2024-25 Est. Budget: 	$ 4,607,452</a:t>
            </a:r>
          </a:p>
          <a:p>
            <a:pPr lvl="1"/>
            <a:endParaRPr lang="en-US" sz="2800">
              <a:latin typeface="Century Schoolbook"/>
            </a:endParaRPr>
          </a:p>
          <a:p>
            <a:pPr lvl="1"/>
            <a:r>
              <a:rPr lang="en-US" sz="2800">
                <a:latin typeface="Century Schoolbook"/>
              </a:rPr>
              <a:t>Budget increase of 10.4% </a:t>
            </a:r>
          </a:p>
          <a:p>
            <a:pPr lvl="1"/>
            <a:r>
              <a:rPr lang="en-US" sz="2800">
                <a:latin typeface="Century Schoolbook"/>
              </a:rPr>
              <a:t>Percentage of overall budget: 3.5% </a:t>
            </a:r>
          </a:p>
          <a:p>
            <a:endParaRPr lang="en-US" sz="3600"/>
          </a:p>
        </p:txBody>
      </p:sp>
      <p:pic>
        <p:nvPicPr>
          <p:cNvPr id="10" name="Picture 9" descr="A picture containing person, indoor, standing&#10;&#10;Description automatically generated">
            <a:extLst>
              <a:ext uri="{FF2B5EF4-FFF2-40B4-BE49-F238E27FC236}">
                <a16:creationId xmlns:a16="http://schemas.microsoft.com/office/drawing/2014/main" id="{0767F467-B7A2-B1A1-E6F3-1105F75C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729" y="1703394"/>
            <a:ext cx="2930978" cy="3907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3801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02514"/>
            <a:ext cx="9144000" cy="2387600"/>
          </a:xfrm>
        </p:spPr>
        <p:txBody>
          <a:bodyPr>
            <a:noAutofit/>
          </a:bodyPr>
          <a:lstStyle/>
          <a:p>
            <a:r>
              <a:rPr kumimoji="0" lang="en-US" sz="4800" b="0" i="0" u="none" strike="noStrike" kern="1200" cap="none" spc="0" normalizeH="0" baseline="0" noProof="0">
                <a:ln>
                  <a:noFill/>
                </a:ln>
                <a:solidFill>
                  <a:prstClr val="black"/>
                </a:solidFill>
                <a:effectLst/>
                <a:uLnTx/>
                <a:uFillTx/>
                <a:latin typeface="Century Schoolbook" panose="02040604050505020304" pitchFamily="18" charset="0"/>
                <a:ea typeface="+mj-ea"/>
                <a:cs typeface="+mj-cs"/>
              </a:rPr>
              <a:t>BUDGETING FOR </a:t>
            </a:r>
            <a:r>
              <a:rPr lang="en-US" sz="11500" b="1">
                <a:latin typeface="Freestyle Script" panose="030804020302050B0404" pitchFamily="66" charset="0"/>
              </a:rPr>
              <a:t>Principals</a:t>
            </a:r>
          </a:p>
        </p:txBody>
      </p:sp>
    </p:spTree>
    <p:extLst>
      <p:ext uri="{BB962C8B-B14F-4D97-AF65-F5344CB8AC3E}">
        <p14:creationId xmlns:p14="http://schemas.microsoft.com/office/powerpoint/2010/main" val="578279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6D10B-BFD3-4702-9122-A978D1FBE12E}"/>
              </a:ext>
            </a:extLst>
          </p:cNvPr>
          <p:cNvSpPr txBox="1"/>
          <p:nvPr/>
        </p:nvSpPr>
        <p:spPr>
          <a:xfrm>
            <a:off x="2852383" y="5569527"/>
            <a:ext cx="9100502" cy="58477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Note: Gates Chili CSD</a:t>
            </a:r>
            <a:r>
              <a:rPr lang="en-US" sz="1600" i="1">
                <a:solidFill>
                  <a:prstClr val="black"/>
                </a:solidFill>
                <a:latin typeface="Century Schoolbook" panose="02040604050505020304" pitchFamily="18" charset="0"/>
              </a:rPr>
              <a:t> had</a:t>
            </a: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 six</a:t>
            </a:r>
            <a:b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br>
            <a:r>
              <a:rPr kumimoji="0" lang="en-US" sz="1600" b="0" i="1" u="none" strike="noStrike" kern="1200" cap="none" spc="0" normalizeH="0" baseline="0" noProof="0">
                <a:ln>
                  <a:noFill/>
                </a:ln>
                <a:solidFill>
                  <a:prstClr val="black"/>
                </a:solidFill>
                <a:effectLst/>
                <a:uLnTx/>
                <a:uFillTx/>
                <a:latin typeface="Century Schoolbook" panose="02040604050505020304" pitchFamily="18" charset="0"/>
              </a:rPr>
              <a:t>principals with an average age of 54. Now multiple new principals and salary will decrease. </a:t>
            </a:r>
          </a:p>
        </p:txBody>
      </p:sp>
      <p:pic>
        <p:nvPicPr>
          <p:cNvPr id="2" name="slide10" descr="Salary and Staffing Comparison_43_2660_4588472_846679">
            <a:extLst>
              <a:ext uri="{FF2B5EF4-FFF2-40B4-BE49-F238E27FC236}">
                <a16:creationId xmlns:a16="http://schemas.microsoft.com/office/drawing/2014/main" id="{77CD576A-9CF0-D198-D588-D0B793D9FB47}"/>
              </a:ext>
            </a:extLst>
          </p:cNvPr>
          <p:cNvPicPr>
            <a:picLocks noChangeAspect="1"/>
          </p:cNvPicPr>
          <p:nvPr/>
        </p:nvPicPr>
        <p:blipFill rotWithShape="1">
          <a:blip r:embed="rId3">
            <a:extLst>
              <a:ext uri="{28A0092B-C50C-407E-A947-70E740481C1C}">
                <a14:useLocalDpi xmlns:a14="http://schemas.microsoft.com/office/drawing/2010/main" val="0"/>
              </a:ext>
            </a:extLst>
          </a:blip>
          <a:srcRect l="5682" t="30040" r="6344" b="17430"/>
          <a:stretch/>
        </p:blipFill>
        <p:spPr>
          <a:xfrm>
            <a:off x="949381" y="892433"/>
            <a:ext cx="10984674" cy="4770237"/>
          </a:xfrm>
          <a:prstGeom prst="rect">
            <a:avLst/>
          </a:prstGeom>
        </p:spPr>
      </p:pic>
      <p:sp>
        <p:nvSpPr>
          <p:cNvPr id="5" name="Rectangle 4">
            <a:extLst>
              <a:ext uri="{FF2B5EF4-FFF2-40B4-BE49-F238E27FC236}">
                <a16:creationId xmlns:a16="http://schemas.microsoft.com/office/drawing/2014/main" id="{66211292-06EC-420D-B8AE-DA6301A214BB}"/>
              </a:ext>
            </a:extLst>
          </p:cNvPr>
          <p:cNvSpPr/>
          <p:nvPr/>
        </p:nvSpPr>
        <p:spPr>
          <a:xfrm rot="16200000">
            <a:off x="3818037" y="4370749"/>
            <a:ext cx="2015186" cy="382369"/>
          </a:xfrm>
          <a:prstGeom prst="rect">
            <a:avLst/>
          </a:prstGeom>
          <a:solidFill>
            <a:srgbClr val="F2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8E2B"/>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60BF47-87A0-45DA-943B-90D15D252598}"/>
              </a:ext>
            </a:extLst>
          </p:cNvPr>
          <p:cNvSpPr txBox="1"/>
          <p:nvPr/>
        </p:nvSpPr>
        <p:spPr>
          <a:xfrm rot="16200000">
            <a:off x="3670074" y="4174888"/>
            <a:ext cx="2236519" cy="307777"/>
          </a:xfrm>
          <a:prstGeom prst="rect">
            <a:avLst/>
          </a:prstGeom>
          <a:noFill/>
        </p:spPr>
        <p:txBody>
          <a:bodyPr wrap="square" lIns="91440" tIns="45720" rIns="91440" bIns="45720" rtlCol="0" anchor="t">
            <a:spAutoFit/>
          </a:bodyPr>
          <a:lstStyle/>
          <a:p>
            <a:pPr algn="ctr"/>
            <a:r>
              <a:rPr lang="en-US" sz="1400">
                <a:solidFill>
                  <a:schemeClr val="bg1"/>
                </a:solidFill>
              </a:rPr>
              <a:t>GATES CHILI CSD – $143,544</a:t>
            </a:r>
          </a:p>
        </p:txBody>
      </p:sp>
      <p:sp>
        <p:nvSpPr>
          <p:cNvPr id="4" name="Title 1">
            <a:extLst>
              <a:ext uri="{FF2B5EF4-FFF2-40B4-BE49-F238E27FC236}">
                <a16:creationId xmlns:a16="http://schemas.microsoft.com/office/drawing/2014/main" id="{7794A999-7F47-44A2-A2E6-511FAF65725F}"/>
              </a:ext>
            </a:extLst>
          </p:cNvPr>
          <p:cNvSpPr txBox="1">
            <a:spLocks/>
          </p:cNvSpPr>
          <p:nvPr/>
        </p:nvSpPr>
        <p:spPr>
          <a:xfrm>
            <a:off x="1503313" y="-130233"/>
            <a:ext cx="10984675"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Regional Salary Comparison – Principals</a:t>
            </a:r>
          </a:p>
        </p:txBody>
      </p:sp>
    </p:spTree>
    <p:extLst>
      <p:ext uri="{BB962C8B-B14F-4D97-AF65-F5344CB8AC3E}">
        <p14:creationId xmlns:p14="http://schemas.microsoft.com/office/powerpoint/2010/main" val="2903887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528" y="2049136"/>
            <a:ext cx="11070336" cy="2831335"/>
          </a:xfrm>
        </p:spPr>
        <p:txBody>
          <a:bodyPr>
            <a:normAutofit/>
          </a:bodyPr>
          <a:lstStyle/>
          <a:p>
            <a:r>
              <a:rPr lang="en-US" sz="4800">
                <a:latin typeface="Century Schoolbook" panose="02040604050505020304" pitchFamily="18" charset="0"/>
              </a:rPr>
              <a:t>BUDGETING FOR </a:t>
            </a:r>
            <a:br>
              <a:rPr lang="en-US" sz="11500" b="1">
                <a:latin typeface="Freestyle Script" panose="030804020302050B0404" pitchFamily="66" charset="0"/>
              </a:rPr>
            </a:br>
            <a:r>
              <a:rPr lang="en-US" sz="13800" b="1">
                <a:latin typeface="Freestyle Script" panose="030804020302050B0404" pitchFamily="66" charset="0"/>
              </a:rPr>
              <a:t>Benefits</a:t>
            </a:r>
            <a:endParaRPr lang="en-US" sz="11500" b="1">
              <a:latin typeface="Freestyle Script" panose="030804020302050B0404" pitchFamily="66" charset="0"/>
            </a:endParaRPr>
          </a:p>
        </p:txBody>
      </p:sp>
    </p:spTree>
    <p:extLst>
      <p:ext uri="{BB962C8B-B14F-4D97-AF65-F5344CB8AC3E}">
        <p14:creationId xmlns:p14="http://schemas.microsoft.com/office/powerpoint/2010/main" val="288569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534"/>
            <a:ext cx="10515600" cy="1325563"/>
          </a:xfrm>
        </p:spPr>
        <p:txBody>
          <a:bodyPr>
            <a:normAutofit/>
          </a:bodyPr>
          <a:lstStyle/>
          <a:p>
            <a:pPr algn="ctr"/>
            <a:r>
              <a:rPr lang="en-US" sz="7200" b="1">
                <a:latin typeface="Freestyle Script" panose="030804020302050B0404" pitchFamily="66" charset="0"/>
              </a:rPr>
              <a:t>2024-25 Benefits Budget Factors </a:t>
            </a:r>
          </a:p>
        </p:txBody>
      </p:sp>
      <p:sp>
        <p:nvSpPr>
          <p:cNvPr id="3" name="Content Placeholder 2"/>
          <p:cNvSpPr>
            <a:spLocks noGrp="1"/>
          </p:cNvSpPr>
          <p:nvPr>
            <p:ph idx="1"/>
          </p:nvPr>
        </p:nvSpPr>
        <p:spPr>
          <a:xfrm>
            <a:off x="1223158" y="1663546"/>
            <a:ext cx="5994836" cy="4399324"/>
          </a:xfrm>
        </p:spPr>
        <p:txBody>
          <a:bodyPr vert="horz" lIns="91440" tIns="45720" rIns="91440" bIns="45720" rtlCol="0" anchor="t">
            <a:normAutofit/>
          </a:bodyPr>
          <a:lstStyle/>
          <a:p>
            <a:pPr marL="0" indent="0">
              <a:buNone/>
            </a:pPr>
            <a:r>
              <a:rPr lang="en-US" sz="2400">
                <a:latin typeface="Century Schoolbook"/>
              </a:rPr>
              <a:t>Teacher Retirement System rate</a:t>
            </a:r>
            <a:endParaRPr lang="en-US" sz="2400"/>
          </a:p>
          <a:p>
            <a:pPr lvl="1"/>
            <a:r>
              <a:rPr lang="en-US" sz="2000" i="1">
                <a:latin typeface="Century Schoolbook"/>
              </a:rPr>
              <a:t>Est. equal to 10.25% of salaries</a:t>
            </a:r>
            <a:endParaRPr lang="en-US" sz="2000" i="1">
              <a:cs typeface="Calibri"/>
            </a:endParaRPr>
          </a:p>
          <a:p>
            <a:pPr marL="0" indent="0">
              <a:buNone/>
            </a:pPr>
            <a:r>
              <a:rPr lang="en-US" sz="2400">
                <a:latin typeface="Century Schoolbook"/>
              </a:rPr>
              <a:t>Employee Retirement System rate</a:t>
            </a:r>
          </a:p>
          <a:p>
            <a:pPr lvl="1"/>
            <a:r>
              <a:rPr lang="en-US" sz="2000" i="1">
                <a:latin typeface="Century Schoolbook"/>
              </a:rPr>
              <a:t>Est. equal to 13% of salaries</a:t>
            </a:r>
          </a:p>
          <a:p>
            <a:pPr marL="0" indent="0">
              <a:buNone/>
            </a:pPr>
            <a:r>
              <a:rPr lang="en-US" sz="2400">
                <a:latin typeface="Century Schoolbook"/>
              </a:rPr>
              <a:t>Health Insurance rate</a:t>
            </a:r>
          </a:p>
          <a:p>
            <a:pPr lvl="1"/>
            <a:r>
              <a:rPr lang="en-US" sz="2000" i="1">
                <a:latin typeface="Century Schoolbook"/>
              </a:rPr>
              <a:t>Increase of 10.0%</a:t>
            </a:r>
          </a:p>
          <a:p>
            <a:pPr marL="0" indent="0">
              <a:buNone/>
            </a:pPr>
            <a:r>
              <a:rPr lang="en-US" sz="2400">
                <a:latin typeface="Century Schoolbook"/>
                <a:cs typeface="Calibri"/>
              </a:rPr>
              <a:t>Dental Insurance rate</a:t>
            </a:r>
          </a:p>
          <a:p>
            <a:pPr lvl="1"/>
            <a:r>
              <a:rPr lang="en-US" sz="2000" i="1">
                <a:latin typeface="Century Schoolbook"/>
                <a:cs typeface="Calibri"/>
              </a:rPr>
              <a:t>Increase 5%</a:t>
            </a:r>
          </a:p>
          <a:p>
            <a:pPr marL="0" indent="0">
              <a:buNone/>
            </a:pPr>
            <a:r>
              <a:rPr lang="en-US" sz="2400">
                <a:latin typeface="Century Schoolbook"/>
                <a:cs typeface="Calibri"/>
              </a:rPr>
              <a:t>Vision Insurance rate</a:t>
            </a:r>
          </a:p>
          <a:p>
            <a:pPr lvl="1"/>
            <a:r>
              <a:rPr lang="en-US" sz="2000" i="1">
                <a:latin typeface="Century Schoolbook"/>
                <a:cs typeface="Calibri"/>
              </a:rPr>
              <a:t>No increase</a:t>
            </a:r>
          </a:p>
        </p:txBody>
      </p:sp>
      <p:pic>
        <p:nvPicPr>
          <p:cNvPr id="5" name="Picture 4">
            <a:extLst>
              <a:ext uri="{FF2B5EF4-FFF2-40B4-BE49-F238E27FC236}">
                <a16:creationId xmlns:a16="http://schemas.microsoft.com/office/drawing/2014/main" id="{9B3AEEBE-4799-418A-BEA4-C760256D61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0235" y="1592929"/>
            <a:ext cx="3201663" cy="4268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729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BE1A0AB-81F7-DFB8-9BD2-01D2F8A3E331}"/>
              </a:ext>
            </a:extLst>
          </p:cNvPr>
          <p:cNvGraphicFramePr>
            <a:graphicFrameLocks noGrp="1"/>
          </p:cNvGraphicFramePr>
          <p:nvPr>
            <p:ph idx="1"/>
            <p:extLst>
              <p:ext uri="{D42A27DB-BD31-4B8C-83A1-F6EECF244321}">
                <p14:modId xmlns:p14="http://schemas.microsoft.com/office/powerpoint/2010/main" val="1491430765"/>
              </p:ext>
            </p:extLst>
          </p:nvPr>
        </p:nvGraphicFramePr>
        <p:xfrm>
          <a:off x="1897403" y="1621971"/>
          <a:ext cx="8397189" cy="4221217"/>
        </p:xfrm>
        <a:graphic>
          <a:graphicData uri="http://schemas.openxmlformats.org/drawingml/2006/table">
            <a:tbl>
              <a:tblPr bandRow="1">
                <a:tableStyleId>{3B4B98B0-60AC-42C2-AFA5-B58CD77FA1E5}</a:tableStyleId>
              </a:tblPr>
              <a:tblGrid>
                <a:gridCol w="1838075">
                  <a:extLst>
                    <a:ext uri="{9D8B030D-6E8A-4147-A177-3AD203B41FA5}">
                      <a16:colId xmlns:a16="http://schemas.microsoft.com/office/drawing/2014/main" val="3621303976"/>
                    </a:ext>
                  </a:extLst>
                </a:gridCol>
                <a:gridCol w="6559114">
                  <a:extLst>
                    <a:ext uri="{9D8B030D-6E8A-4147-A177-3AD203B41FA5}">
                      <a16:colId xmlns:a16="http://schemas.microsoft.com/office/drawing/2014/main" val="305035835"/>
                    </a:ext>
                  </a:extLst>
                </a:gridCol>
              </a:tblGrid>
              <a:tr h="356671">
                <a:tc>
                  <a:txBody>
                    <a:bodyPr/>
                    <a:lstStyle/>
                    <a:p>
                      <a:pPr algn="l" rtl="0" fontAlgn="ctr"/>
                      <a:r>
                        <a:rPr lang="en-US" sz="1600" b="1" u="none" strike="noStrike">
                          <a:solidFill>
                            <a:srgbClr val="000000"/>
                          </a:solidFill>
                          <a:effectLst/>
                          <a:latin typeface="Century Schoolbook" panose="02040604050505020304" pitchFamily="18" charset="0"/>
                        </a:rPr>
                        <a:t>February</a:t>
                      </a:r>
                    </a:p>
                    <a:p>
                      <a:pPr algn="l" rtl="0" fontAlgn="ctr"/>
                      <a:r>
                        <a:rPr lang="en-US" sz="1600" b="1" u="none" strike="noStrike">
                          <a:solidFill>
                            <a:srgbClr val="000000"/>
                          </a:solidFill>
                          <a:effectLst/>
                          <a:latin typeface="Century Schoolbook" panose="02040604050505020304" pitchFamily="18" charset="0"/>
                        </a:rPr>
                        <a:t>To Mid March</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Buildings and Departments' staffing budgets will be reviewed and finalized by the Executive  </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357998202"/>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1</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Tax Levy limit calculation due</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93871059"/>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7</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Ambassadors Workshop - Expenditures</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8920508"/>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14</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Ambassadors  Workshop - Revenues</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54196037"/>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18</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presentation to Finance Committee </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84080281"/>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21</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Ambassadors  Workshop (if necessary)</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74333014"/>
                  </a:ext>
                </a:extLst>
              </a:tr>
              <a:tr h="674269">
                <a:tc>
                  <a:txBody>
                    <a:bodyPr/>
                    <a:lstStyle/>
                    <a:p>
                      <a:pPr algn="l" rtl="0" fontAlgn="ctr"/>
                      <a:r>
                        <a:rPr lang="en-US" sz="1600" b="1" u="none" strike="noStrike">
                          <a:solidFill>
                            <a:srgbClr val="000000"/>
                          </a:solidFill>
                          <a:effectLst/>
                          <a:latin typeface="Century Schoolbook" panose="02040604050505020304" pitchFamily="18" charset="0"/>
                        </a:rPr>
                        <a:t>March 26</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and Revenue updates and Tax Rate projections were presented to the Board of Education. Approval of School Bus Proposition</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13294261"/>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April 16</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Adoption by the Board of Education</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83526343"/>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May 7 </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Public Budget Hearing and Meet the Candidates Night</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4387753"/>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May 21</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rtl="0" fontAlgn="ctr"/>
                      <a:r>
                        <a:rPr lang="en-US" sz="1600" b="0" u="none" strike="noStrike">
                          <a:solidFill>
                            <a:srgbClr val="000000"/>
                          </a:solidFill>
                          <a:effectLst/>
                          <a:latin typeface="Century Schoolbook" panose="02040604050505020304" pitchFamily="18" charset="0"/>
                        </a:rPr>
                        <a:t>Annual Budget Vote and BOE Election</a:t>
                      </a:r>
                    </a:p>
                    <a:p>
                      <a:pPr marL="0" marR="0" lvl="0" indent="0" algn="just" defTabSz="914400" rtl="0" eaLnBrk="1" fontAlgn="ctr" latinLnBrk="0" hangingPunct="1">
                        <a:lnSpc>
                          <a:spcPct val="100000"/>
                        </a:lnSpc>
                        <a:spcBef>
                          <a:spcPts val="0"/>
                        </a:spcBef>
                        <a:spcAft>
                          <a:spcPts val="0"/>
                        </a:spcAft>
                        <a:buClrTx/>
                        <a:buSzTx/>
                        <a:buFontTx/>
                        <a:buNone/>
                        <a:tabLst/>
                        <a:defRPr/>
                      </a:pPr>
                      <a:r>
                        <a:rPr lang="en-US" sz="1600" b="0" u="none" strike="noStrike">
                          <a:solidFill>
                            <a:srgbClr val="000000"/>
                          </a:solidFill>
                          <a:effectLst/>
                          <a:latin typeface="Century Schoolbook" panose="02040604050505020304" pitchFamily="18" charset="0"/>
                        </a:rPr>
                        <a:t>6:30 a.m. to 8:30 p.m. in the Spartan Field House at GCHS</a:t>
                      </a:r>
                    </a:p>
                  </a:txBody>
                  <a:tcPr marL="5880" marR="5880" marT="588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7654329"/>
                  </a:ext>
                </a:extLst>
              </a:tr>
            </a:tbl>
          </a:graphicData>
        </a:graphic>
      </p:graphicFrame>
      <p:sp>
        <p:nvSpPr>
          <p:cNvPr id="9" name="Title 1">
            <a:extLst>
              <a:ext uri="{FF2B5EF4-FFF2-40B4-BE49-F238E27FC236}">
                <a16:creationId xmlns:a16="http://schemas.microsoft.com/office/drawing/2014/main" id="{5D398F93-BFAD-4C63-8705-C33CED825977}"/>
              </a:ext>
            </a:extLst>
          </p:cNvPr>
          <p:cNvSpPr>
            <a:spLocks noGrp="1"/>
          </p:cNvSpPr>
          <p:nvPr>
            <p:ph type="title"/>
          </p:nvPr>
        </p:nvSpPr>
        <p:spPr>
          <a:xfrm>
            <a:off x="838199" y="254513"/>
            <a:ext cx="10515599" cy="1378344"/>
          </a:xfrm>
        </p:spPr>
        <p:txBody>
          <a:bodyPr vert="horz" lIns="91440" tIns="45720" rIns="91440" bIns="45720" rtlCol="0" anchor="b">
            <a:normAutofit/>
          </a:bodyPr>
          <a:lstStyle/>
          <a:p>
            <a:r>
              <a:rPr lang="en-US" b="1" kern="1200"/>
              <a:t>Budget Calendar and Timeline</a:t>
            </a:r>
          </a:p>
        </p:txBody>
      </p:sp>
      <p:pic>
        <p:nvPicPr>
          <p:cNvPr id="3" name="Picture 2" descr="Icon&#10;&#10;Description automatically generated">
            <a:extLst>
              <a:ext uri="{FF2B5EF4-FFF2-40B4-BE49-F238E27FC236}">
                <a16:creationId xmlns:a16="http://schemas.microsoft.com/office/drawing/2014/main" id="{A05CA20E-3056-49BC-5063-863BB29814D7}"/>
              </a:ext>
            </a:extLst>
          </p:cNvPr>
          <p:cNvPicPr>
            <a:picLocks noChangeAspect="1"/>
          </p:cNvPicPr>
          <p:nvPr/>
        </p:nvPicPr>
        <p:blipFill rotWithShape="1">
          <a:blip r:embed="rId3">
            <a:extLst>
              <a:ext uri="{28A0092B-C50C-407E-A947-70E740481C1C}">
                <a14:useLocalDpi xmlns:a14="http://schemas.microsoft.com/office/drawing/2010/main" val="0"/>
              </a:ext>
            </a:extLst>
          </a:blip>
          <a:srcRect t="19072" b="41266"/>
          <a:stretch/>
        </p:blipFill>
        <p:spPr>
          <a:xfrm>
            <a:off x="338084" y="2384579"/>
            <a:ext cx="1395714" cy="553575"/>
          </a:xfrm>
          <a:prstGeom prst="rect">
            <a:avLst/>
          </a:prstGeom>
        </p:spPr>
      </p:pic>
    </p:spTree>
    <p:extLst>
      <p:ext uri="{BB962C8B-B14F-4D97-AF65-F5344CB8AC3E}">
        <p14:creationId xmlns:p14="http://schemas.microsoft.com/office/powerpoint/2010/main" val="2371532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16" y="186706"/>
            <a:ext cx="3789531" cy="5844247"/>
          </a:xfrm>
        </p:spPr>
        <p:txBody>
          <a:bodyPr>
            <a:noAutofit/>
          </a:bodyPr>
          <a:lstStyle/>
          <a:p>
            <a:pPr algn="ctr"/>
            <a:r>
              <a:rPr lang="en-US" sz="4800" b="1">
                <a:latin typeface="Freestyle Script" panose="030804020302050B0404" pitchFamily="66" charset="0"/>
              </a:rPr>
              <a:t>2024-2025 </a:t>
            </a:r>
            <a:br>
              <a:rPr lang="en-US" sz="4800" b="1">
                <a:latin typeface="Freestyle Script" panose="030804020302050B0404" pitchFamily="66" charset="0"/>
              </a:rPr>
            </a:br>
            <a:r>
              <a:rPr lang="en-US" sz="4400" b="1">
                <a:latin typeface="Freestyle Script" panose="030804020302050B0404" pitchFamily="66" charset="0"/>
              </a:rPr>
              <a:t>Benefits Budget Factors </a:t>
            </a:r>
            <a:br>
              <a:rPr lang="en-US" sz="3600" b="1">
                <a:latin typeface="Freestyle Script" panose="030804020302050B0404" pitchFamily="66" charset="0"/>
              </a:rPr>
            </a:br>
            <a:br>
              <a:rPr lang="en-US" sz="4000" b="1">
                <a:latin typeface="Freestyle Script" panose="030804020302050B0404" pitchFamily="66" charset="0"/>
              </a:rPr>
            </a:br>
            <a:br>
              <a:rPr lang="en-US" sz="4000" b="1">
                <a:latin typeface="Freestyle Script" panose="030804020302050B0404" pitchFamily="66" charset="0"/>
              </a:rPr>
            </a:br>
            <a:r>
              <a:rPr lang="en-US" sz="2800" b="1">
                <a:latin typeface="Century Schoolbook" panose="02040604050505020304" pitchFamily="18" charset="0"/>
                <a:ea typeface="Cambria" panose="02040503050406030204" pitchFamily="18" charset="0"/>
              </a:rPr>
              <a:t>Increased by:</a:t>
            </a:r>
            <a:br>
              <a:rPr lang="en-US" sz="2800" b="1">
                <a:latin typeface="Century Schoolbook" panose="02040604050505020304" pitchFamily="18" charset="0"/>
                <a:ea typeface="Cambria" panose="02040503050406030204" pitchFamily="18" charset="0"/>
              </a:rPr>
            </a:br>
            <a:r>
              <a:rPr lang="en-US" sz="2800" b="1">
                <a:latin typeface="Century Schoolbook" panose="02040604050505020304" pitchFamily="18" charset="0"/>
                <a:ea typeface="Cambria" panose="02040503050406030204" pitchFamily="18" charset="0"/>
              </a:rPr>
              <a:t>$318,657</a:t>
            </a:r>
            <a:br>
              <a:rPr lang="en-US" sz="4000" b="1">
                <a:latin typeface="Freestyle Script" panose="030804020302050B0404" pitchFamily="66" charset="0"/>
              </a:rPr>
            </a:br>
            <a:br>
              <a:rPr lang="en-US" sz="4000" b="1">
                <a:latin typeface="Freestyle Script" panose="030804020302050B0404" pitchFamily="66" charset="0"/>
              </a:rPr>
            </a:br>
            <a:endParaRPr lang="en-US" sz="4000" b="1">
              <a:latin typeface="Century Schoolbook" panose="02040604050505020304" pitchFamily="18" charset="0"/>
              <a:ea typeface="Cambria" panose="02040503050406030204" pitchFamily="18" charset="0"/>
            </a:endParaRPr>
          </a:p>
        </p:txBody>
      </p:sp>
      <p:graphicFrame>
        <p:nvGraphicFramePr>
          <p:cNvPr id="7" name="Object 6">
            <a:extLst>
              <a:ext uri="{FF2B5EF4-FFF2-40B4-BE49-F238E27FC236}">
                <a16:creationId xmlns:a16="http://schemas.microsoft.com/office/drawing/2014/main" id="{93E5FAD6-9DD6-4C95-A127-F5F379209D81}"/>
              </a:ext>
            </a:extLst>
          </p:cNvPr>
          <p:cNvGraphicFramePr>
            <a:graphicFrameLocks noChangeAspect="1"/>
          </p:cNvGraphicFramePr>
          <p:nvPr>
            <p:extLst>
              <p:ext uri="{D42A27DB-BD31-4B8C-83A1-F6EECF244321}">
                <p14:modId xmlns:p14="http://schemas.microsoft.com/office/powerpoint/2010/main" val="3793577332"/>
              </p:ext>
            </p:extLst>
          </p:nvPr>
        </p:nvGraphicFramePr>
        <p:xfrm>
          <a:off x="4060346" y="-26988"/>
          <a:ext cx="7454900" cy="6884988"/>
        </p:xfrm>
        <a:graphic>
          <a:graphicData uri="http://schemas.openxmlformats.org/presentationml/2006/ole">
            <mc:AlternateContent xmlns:mc="http://schemas.openxmlformats.org/markup-compatibility/2006">
              <mc:Choice xmlns:v="urn:schemas-microsoft-com:vml" Requires="v">
                <p:oleObj name="Worksheet" r:id="rId3" imgW="6263675" imgH="5913120" progId="Excel.Sheet.8">
                  <p:embed/>
                </p:oleObj>
              </mc:Choice>
              <mc:Fallback>
                <p:oleObj name="Worksheet" r:id="rId3" imgW="6263675" imgH="5913120" progId="Excel.Sheet.8">
                  <p:embed/>
                  <p:pic>
                    <p:nvPicPr>
                      <p:cNvPr id="7" name="Object 6">
                        <a:extLst>
                          <a:ext uri="{FF2B5EF4-FFF2-40B4-BE49-F238E27FC236}">
                            <a16:creationId xmlns:a16="http://schemas.microsoft.com/office/drawing/2014/main" id="{93E5FAD6-9DD6-4C95-A127-F5F379209D81}"/>
                          </a:ext>
                        </a:extLst>
                      </p:cNvPr>
                      <p:cNvPicPr/>
                      <p:nvPr/>
                    </p:nvPicPr>
                    <p:blipFill>
                      <a:blip r:embed="rId4"/>
                      <a:stretch>
                        <a:fillRect/>
                      </a:stretch>
                    </p:blipFill>
                    <p:spPr>
                      <a:xfrm>
                        <a:off x="4060346" y="-26988"/>
                        <a:ext cx="7454900" cy="6884988"/>
                      </a:xfrm>
                      <a:prstGeom prst="rect">
                        <a:avLst/>
                      </a:prstGeom>
                    </p:spPr>
                  </p:pic>
                </p:oleObj>
              </mc:Fallback>
            </mc:AlternateContent>
          </a:graphicData>
        </a:graphic>
      </p:graphicFrame>
    </p:spTree>
    <p:extLst>
      <p:ext uri="{BB962C8B-B14F-4D97-AF65-F5344CB8AC3E}">
        <p14:creationId xmlns:p14="http://schemas.microsoft.com/office/powerpoint/2010/main" val="4080174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F9FE18C-3BE2-4B8A-AC9D-61A9652B4465}"/>
              </a:ext>
            </a:extLst>
          </p:cNvPr>
          <p:cNvSpPr txBox="1"/>
          <p:nvPr/>
        </p:nvSpPr>
        <p:spPr>
          <a:xfrm>
            <a:off x="616376" y="347751"/>
            <a:ext cx="59687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n-ea"/>
                <a:cs typeface="+mn-cs"/>
              </a:rPr>
              <a:t>Other Benefits</a:t>
            </a:r>
          </a:p>
        </p:txBody>
      </p:sp>
      <p:sp>
        <p:nvSpPr>
          <p:cNvPr id="2" name="TextBox 1">
            <a:extLst>
              <a:ext uri="{FF2B5EF4-FFF2-40B4-BE49-F238E27FC236}">
                <a16:creationId xmlns:a16="http://schemas.microsoft.com/office/drawing/2014/main" id="{EAAB76B1-917F-4F99-93F0-BECB9019C396}"/>
              </a:ext>
            </a:extLst>
          </p:cNvPr>
          <p:cNvSpPr txBox="1"/>
          <p:nvPr/>
        </p:nvSpPr>
        <p:spPr>
          <a:xfrm>
            <a:off x="341807" y="3077095"/>
            <a:ext cx="4798604" cy="830997"/>
          </a:xfrm>
          <a:prstGeom prst="rect">
            <a:avLst/>
          </a:prstGeom>
          <a:noFill/>
        </p:spPr>
        <p:txBody>
          <a:bodyPr wrap="square" lIns="91440" tIns="45720" rIns="91440" bIns="45720" rtlCol="0" anchor="t">
            <a:spAutoFit/>
          </a:bodyPr>
          <a:lstStyle/>
          <a:p>
            <a:pPr>
              <a:defRPr/>
            </a:pPr>
            <a:r>
              <a:rPr kumimoji="0" lang="en-US" sz="2000" b="0" i="0" u="none" strike="noStrike" kern="1200" cap="none" spc="0" normalizeH="0" baseline="0" noProof="0">
                <a:ln>
                  <a:noFill/>
                </a:ln>
                <a:effectLst/>
                <a:uLnTx/>
                <a:uFillTx/>
                <a:latin typeface="Century Schoolbook"/>
              </a:rPr>
              <a:t>                </a:t>
            </a:r>
            <a:r>
              <a:rPr kumimoji="0" lang="en-US" sz="2400" b="0" i="0" u="none" strike="noStrike" kern="1200" cap="none" spc="0" normalizeH="0" baseline="0" noProof="0">
                <a:ln>
                  <a:noFill/>
                </a:ln>
                <a:effectLst/>
                <a:uLnTx/>
                <a:uFillTx/>
                <a:latin typeface="Century Schoolbook"/>
              </a:rPr>
              <a:t>Total:</a:t>
            </a:r>
            <a:r>
              <a:rPr lang="en-US" sz="2400">
                <a:latin typeface="Century Schoolbook"/>
              </a:rPr>
              <a:t> </a:t>
            </a:r>
            <a:r>
              <a:rPr kumimoji="0" lang="en-US" sz="2400" b="0" i="0" u="none" strike="noStrike" kern="1200" cap="none" spc="0" normalizeH="0" baseline="0" noProof="0">
                <a:ln>
                  <a:noFill/>
                </a:ln>
                <a:effectLst/>
                <a:uLnTx/>
                <a:uFillTx/>
                <a:latin typeface="Century Schoolbook"/>
              </a:rPr>
              <a:t> $5,010,000</a:t>
            </a:r>
          </a:p>
          <a:p>
            <a:pPr>
              <a:defRPr/>
            </a:pPr>
            <a:r>
              <a:rPr kumimoji="0" lang="en-US" sz="2400" b="0" i="0" u="none" strike="noStrike" kern="1200" cap="none" spc="0" normalizeH="0" baseline="0" noProof="0">
                <a:ln>
                  <a:noFill/>
                </a:ln>
                <a:effectLst/>
                <a:uLnTx/>
                <a:uFillTx/>
                <a:latin typeface="Century Schoolbook"/>
              </a:rPr>
              <a:t>Decreased by:  $25,001 </a:t>
            </a:r>
          </a:p>
        </p:txBody>
      </p:sp>
      <p:graphicFrame>
        <p:nvGraphicFramePr>
          <p:cNvPr id="7" name="Content Placeholder 6">
            <a:extLst>
              <a:ext uri="{FF2B5EF4-FFF2-40B4-BE49-F238E27FC236}">
                <a16:creationId xmlns:a16="http://schemas.microsoft.com/office/drawing/2014/main" id="{5C718182-9ADD-4CA0-8996-2CB622962201}"/>
              </a:ext>
            </a:extLst>
          </p:cNvPr>
          <p:cNvGraphicFramePr>
            <a:graphicFrameLocks noGrp="1"/>
          </p:cNvGraphicFramePr>
          <p:nvPr>
            <p:ph idx="1"/>
            <p:extLst>
              <p:ext uri="{D42A27DB-BD31-4B8C-83A1-F6EECF244321}">
                <p14:modId xmlns:p14="http://schemas.microsoft.com/office/powerpoint/2010/main" val="3002950615"/>
              </p:ext>
            </p:extLst>
          </p:nvPr>
        </p:nvGraphicFramePr>
        <p:xfrm>
          <a:off x="3270804" y="1170107"/>
          <a:ext cx="9172354" cy="5135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5044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26CA8A-1EBC-4818-AEE4-9427A341969D}"/>
              </a:ext>
            </a:extLst>
          </p:cNvPr>
          <p:cNvSpPr txBox="1"/>
          <p:nvPr/>
        </p:nvSpPr>
        <p:spPr>
          <a:xfrm>
            <a:off x="582470" y="272033"/>
            <a:ext cx="110270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n-ea"/>
                <a:cs typeface="+mn-cs"/>
              </a:rPr>
              <a:t>Employee Participation in Benefit Plans</a:t>
            </a:r>
          </a:p>
        </p:txBody>
      </p:sp>
      <p:graphicFrame>
        <p:nvGraphicFramePr>
          <p:cNvPr id="6" name="Chart 5">
            <a:extLst>
              <a:ext uri="{FF2B5EF4-FFF2-40B4-BE49-F238E27FC236}">
                <a16:creationId xmlns:a16="http://schemas.microsoft.com/office/drawing/2014/main" id="{36F85198-E6E2-C1E2-04CE-D2E7AE398ED7}"/>
              </a:ext>
            </a:extLst>
          </p:cNvPr>
          <p:cNvGraphicFramePr>
            <a:graphicFrameLocks/>
          </p:cNvGraphicFramePr>
          <p:nvPr>
            <p:extLst>
              <p:ext uri="{D42A27DB-BD31-4B8C-83A1-F6EECF244321}">
                <p14:modId xmlns:p14="http://schemas.microsoft.com/office/powerpoint/2010/main" val="3262019308"/>
              </p:ext>
            </p:extLst>
          </p:nvPr>
        </p:nvGraphicFramePr>
        <p:xfrm>
          <a:off x="675861" y="1192530"/>
          <a:ext cx="10933669" cy="4800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9951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46075A-11C8-7AA9-E14E-E9D10C1011A0}"/>
              </a:ext>
            </a:extLst>
          </p:cNvPr>
          <p:cNvSpPr>
            <a:spLocks noGrp="1"/>
          </p:cNvSpPr>
          <p:nvPr>
            <p:ph type="title"/>
          </p:nvPr>
        </p:nvSpPr>
        <p:spPr>
          <a:xfrm>
            <a:off x="962025" y="295015"/>
            <a:ext cx="10267950" cy="1076325"/>
          </a:xfrm>
        </p:spPr>
        <p:txBody>
          <a:bodyPr vert="horz" lIns="0" tIns="45720" rIns="0" bIns="0" rtlCol="0" anchor="b">
            <a:normAutofit/>
          </a:bodyPr>
          <a:lstStyle/>
          <a:p>
            <a:r>
              <a:rPr lang="en-US" sz="6600" b="1">
                <a:latin typeface="Freestyle Script" panose="030804020302050B0404" pitchFamily="66" charset="0"/>
              </a:rPr>
              <a:t>Benefit Plans – Cost to District</a:t>
            </a:r>
          </a:p>
        </p:txBody>
      </p:sp>
      <p:graphicFrame>
        <p:nvGraphicFramePr>
          <p:cNvPr id="2" name="Table 1">
            <a:extLst>
              <a:ext uri="{FF2B5EF4-FFF2-40B4-BE49-F238E27FC236}">
                <a16:creationId xmlns:a16="http://schemas.microsoft.com/office/drawing/2014/main" id="{DB237218-D309-0D9F-E3F0-78F8F26BF672}"/>
              </a:ext>
            </a:extLst>
          </p:cNvPr>
          <p:cNvGraphicFramePr>
            <a:graphicFrameLocks noGrp="1"/>
          </p:cNvGraphicFramePr>
          <p:nvPr>
            <p:extLst>
              <p:ext uri="{D42A27DB-BD31-4B8C-83A1-F6EECF244321}">
                <p14:modId xmlns:p14="http://schemas.microsoft.com/office/powerpoint/2010/main" val="690401639"/>
              </p:ext>
            </p:extLst>
          </p:nvPr>
        </p:nvGraphicFramePr>
        <p:xfrm>
          <a:off x="1193116" y="1484552"/>
          <a:ext cx="9805767" cy="4698534"/>
        </p:xfrm>
        <a:graphic>
          <a:graphicData uri="http://schemas.openxmlformats.org/drawingml/2006/table">
            <a:tbl>
              <a:tblPr firstRow="1" bandRow="1"/>
              <a:tblGrid>
                <a:gridCol w="614863">
                  <a:extLst>
                    <a:ext uri="{9D8B030D-6E8A-4147-A177-3AD203B41FA5}">
                      <a16:colId xmlns:a16="http://schemas.microsoft.com/office/drawing/2014/main" val="3621073443"/>
                    </a:ext>
                  </a:extLst>
                </a:gridCol>
                <a:gridCol w="3746815">
                  <a:extLst>
                    <a:ext uri="{9D8B030D-6E8A-4147-A177-3AD203B41FA5}">
                      <a16:colId xmlns:a16="http://schemas.microsoft.com/office/drawing/2014/main" val="2837974453"/>
                    </a:ext>
                  </a:extLst>
                </a:gridCol>
                <a:gridCol w="1328998">
                  <a:extLst>
                    <a:ext uri="{9D8B030D-6E8A-4147-A177-3AD203B41FA5}">
                      <a16:colId xmlns:a16="http://schemas.microsoft.com/office/drawing/2014/main" val="3222932087"/>
                    </a:ext>
                  </a:extLst>
                </a:gridCol>
                <a:gridCol w="1328998">
                  <a:extLst>
                    <a:ext uri="{9D8B030D-6E8A-4147-A177-3AD203B41FA5}">
                      <a16:colId xmlns:a16="http://schemas.microsoft.com/office/drawing/2014/main" val="1358243632"/>
                    </a:ext>
                  </a:extLst>
                </a:gridCol>
                <a:gridCol w="1409059">
                  <a:extLst>
                    <a:ext uri="{9D8B030D-6E8A-4147-A177-3AD203B41FA5}">
                      <a16:colId xmlns:a16="http://schemas.microsoft.com/office/drawing/2014/main" val="1198483146"/>
                    </a:ext>
                  </a:extLst>
                </a:gridCol>
                <a:gridCol w="1377034">
                  <a:extLst>
                    <a:ext uri="{9D8B030D-6E8A-4147-A177-3AD203B41FA5}">
                      <a16:colId xmlns:a16="http://schemas.microsoft.com/office/drawing/2014/main" val="953035928"/>
                    </a:ext>
                  </a:extLst>
                </a:gridCol>
              </a:tblGrid>
              <a:tr h="457448">
                <a:tc gridSpan="2">
                  <a:txBody>
                    <a:bodyPr/>
                    <a:lstStyle/>
                    <a:p>
                      <a:pPr algn="l" rtl="0" fontAlgn="ctr"/>
                      <a:r>
                        <a:rPr lang="en-US" sz="1300" b="1" i="0" u="none" strike="noStrike">
                          <a:solidFill>
                            <a:srgbClr val="FFFFFF"/>
                          </a:solidFill>
                          <a:effectLst/>
                          <a:latin typeface="Century Schoolbook" panose="02040604050505020304" pitchFamily="18" charset="0"/>
                        </a:rPr>
                        <a:t>Bargaining Units</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41E42"/>
                    </a:solidFill>
                  </a:tcPr>
                </a:tc>
                <a:tc hMerge="1">
                  <a:txBody>
                    <a:bodyPr/>
                    <a:lstStyle/>
                    <a:p>
                      <a:endParaRPr lang="en-US"/>
                    </a:p>
                  </a:txBody>
                  <a:tcPr/>
                </a:tc>
                <a:tc>
                  <a:txBody>
                    <a:bodyPr/>
                    <a:lstStyle/>
                    <a:p>
                      <a:pPr algn="ctr" rtl="0" fontAlgn="ctr"/>
                      <a:r>
                        <a:rPr lang="en-US" sz="1300" b="1" i="0" u="none" strike="noStrike">
                          <a:solidFill>
                            <a:srgbClr val="FFFFFF"/>
                          </a:solidFill>
                          <a:effectLst/>
                          <a:latin typeface="Century Schoolbook" panose="02040604050505020304" pitchFamily="18" charset="0"/>
                        </a:rPr>
                        <a:t>  Single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300" b="1" i="0" u="none" strike="noStrike">
                          <a:solidFill>
                            <a:srgbClr val="FFFFFF"/>
                          </a:solidFill>
                          <a:effectLst/>
                          <a:latin typeface="Century Schoolbook" panose="02040604050505020304" pitchFamily="18" charset="0"/>
                        </a:rPr>
                        <a:t>  Family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300" b="1" i="0" u="none" strike="noStrike">
                          <a:solidFill>
                            <a:srgbClr val="FFFFFF"/>
                          </a:solidFill>
                          <a:effectLst/>
                          <a:latin typeface="Century Schoolbook" panose="02040604050505020304" pitchFamily="18" charset="0"/>
                        </a:rPr>
                        <a:t>  Sponsor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300" b="1" i="0" u="none" strike="noStrike">
                          <a:solidFill>
                            <a:srgbClr val="FFFFFF"/>
                          </a:solidFill>
                          <a:effectLst/>
                          <a:latin typeface="Century Schoolbook" panose="02040604050505020304" pitchFamily="18" charset="0"/>
                        </a:rPr>
                        <a:t>  Family 1 Adult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41E42"/>
                    </a:solidFill>
                  </a:tcPr>
                </a:tc>
                <a:extLst>
                  <a:ext uri="{0D108BD9-81ED-4DB2-BD59-A6C34878D82A}">
                    <a16:rowId xmlns:a16="http://schemas.microsoft.com/office/drawing/2014/main" val="1259892486"/>
                  </a:ext>
                </a:extLst>
              </a:tr>
              <a:tr h="310134">
                <a:tc gridSpan="2">
                  <a:txBody>
                    <a:bodyPr/>
                    <a:lstStyle/>
                    <a:p>
                      <a:pPr algn="l" rtl="0" fontAlgn="ctr"/>
                      <a:r>
                        <a:rPr lang="en-US" sz="1300" b="1" i="0" u="none" strike="noStrike">
                          <a:solidFill>
                            <a:schemeClr val="bg1"/>
                          </a:solidFill>
                          <a:effectLst/>
                          <a:latin typeface="Century Schoolbook" panose="02040604050505020304" pitchFamily="18" charset="0"/>
                        </a:rPr>
                        <a:t>Gates Chili Administrators' Association</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3337322733"/>
                  </a:ext>
                </a:extLst>
              </a:tr>
              <a:tr h="302381">
                <a:tc gridSpan="2">
                  <a:txBody>
                    <a:bodyPr/>
                    <a:lstStyle/>
                    <a:p>
                      <a:pPr algn="l" rtl="0" fontAlgn="ctr"/>
                      <a:r>
                        <a:rPr lang="en-US" sz="1300" b="1" i="0" u="none" strike="noStrike">
                          <a:solidFill>
                            <a:schemeClr val="bg1"/>
                          </a:solidFill>
                          <a:effectLst/>
                          <a:latin typeface="Century Schoolbook" panose="02040604050505020304" pitchFamily="18" charset="0"/>
                        </a:rPr>
                        <a:t>Confidential &amp; Managerial</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2408564160"/>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300" b="0" i="0" u="none" strike="noStrike">
                          <a:solidFill>
                            <a:srgbClr val="000000"/>
                          </a:solidFill>
                          <a:effectLst/>
                          <a:latin typeface="Century Schoolbook" panose="02040604050505020304" pitchFamily="18" charset="0"/>
                        </a:rPr>
                        <a:t>Dental Insurance</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277.64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829.36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829.36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829.36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275374413"/>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300" b="0" i="0" u="none" strike="noStrike">
                          <a:solidFill>
                            <a:srgbClr val="000000"/>
                          </a:solidFill>
                          <a:effectLst/>
                          <a:latin typeface="Century Schoolbook" panose="02040604050505020304" pitchFamily="18" charset="0"/>
                        </a:rPr>
                        <a:t>Value</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9,285.70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24,609.31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22,285.87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21,357.50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088806350"/>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300" b="0" i="0" u="none" strike="noStrike">
                          <a:solidFill>
                            <a:srgbClr val="000000"/>
                          </a:solidFill>
                          <a:effectLst/>
                          <a:latin typeface="Century Schoolbook" panose="02040604050505020304" pitchFamily="18" charset="0"/>
                        </a:rPr>
                        <a:t>High Deductible Health Plan</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7,559.34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20,037.78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18,141.96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17,386.14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47143369"/>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300" b="0" i="0" u="none" strike="noStrike">
                          <a:solidFill>
                            <a:srgbClr val="000000"/>
                          </a:solidFill>
                          <a:effectLst/>
                          <a:latin typeface="Century Schoolbook" panose="02040604050505020304" pitchFamily="18" charset="0"/>
                        </a:rPr>
                        <a:t>Vision Insurance</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36.21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100.98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68.75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67099707"/>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300" b="0" i="0" u="none" strike="noStrike">
                          <a:solidFill>
                            <a:srgbClr val="000000"/>
                          </a:solidFill>
                          <a:effectLst/>
                          <a:latin typeface="Century Schoolbook" panose="02040604050505020304" pitchFamily="18" charset="0"/>
                        </a:rPr>
                        <a:t>Health Reimbursement Account</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450.00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300.00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450.00 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203209632"/>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300" b="0" i="0" u="none" strike="noStrike">
                          <a:solidFill>
                            <a:srgbClr val="000000"/>
                          </a:solidFill>
                          <a:effectLst/>
                          <a:latin typeface="Century Schoolbook" panose="02040604050505020304" pitchFamily="18" charset="0"/>
                        </a:rPr>
                        <a:t>Health Savings Account</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1,700.00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3,400.00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3,400.00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3,400.00 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29917456"/>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300" b="0" i="0" u="none" strike="noStrike">
                          <a:solidFill>
                            <a:srgbClr val="000000"/>
                          </a:solidFill>
                          <a:effectLst/>
                          <a:latin typeface="Century Schoolbook" panose="02040604050505020304" pitchFamily="18" charset="0"/>
                        </a:rPr>
                        <a:t>Opt-Out of Health Insurance</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3,000.00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3,000.00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3,000.00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3,000.00 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64793307"/>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300" b="0" i="0" u="none" strike="noStrike">
                          <a:solidFill>
                            <a:srgbClr val="000000"/>
                          </a:solidFill>
                          <a:effectLst/>
                          <a:latin typeface="Century Schoolbook" panose="02040604050505020304" pitchFamily="18" charset="0"/>
                        </a:rPr>
                        <a:t>Opt-Out Spouse works for District</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85792150"/>
                  </a:ext>
                </a:extLst>
              </a:tr>
              <a:tr h="441940">
                <a:tc gridSpan="2">
                  <a:txBody>
                    <a:bodyPr/>
                    <a:lstStyle/>
                    <a:p>
                      <a:pPr algn="l" rtl="0" fontAlgn="ctr"/>
                      <a:r>
                        <a:rPr lang="en-US" sz="1300" b="1" i="0" u="none" strike="noStrike">
                          <a:solidFill>
                            <a:schemeClr val="bg1"/>
                          </a:solidFill>
                          <a:effectLst/>
                          <a:latin typeface="Century Schoolbook" panose="02040604050505020304" pitchFamily="18" charset="0"/>
                        </a:rPr>
                        <a:t>Administrators with Individual Contracts</a:t>
                      </a:r>
                    </a:p>
                    <a:p>
                      <a:pPr algn="l" rtl="0" fontAlgn="ctr"/>
                      <a:r>
                        <a:rPr lang="en-US" sz="1300" b="1" i="0" u="none" strike="noStrike">
                          <a:solidFill>
                            <a:schemeClr val="bg1"/>
                          </a:solidFill>
                          <a:effectLst/>
                          <a:latin typeface="Century Schoolbook" panose="02040604050505020304" pitchFamily="18" charset="0"/>
                        </a:rPr>
                        <a:t>(changes from above)</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1326293982"/>
                  </a:ext>
                </a:extLst>
              </a:tr>
              <a:tr h="232601">
                <a:tc>
                  <a:txBody>
                    <a:bodyPr/>
                    <a:lstStyle/>
                    <a:p>
                      <a:pPr algn="l" rtl="0" fontAlgn="ctr"/>
                      <a:r>
                        <a:rPr lang="en-US" sz="1300" b="1" i="0" u="none" strike="noStrike">
                          <a:solidFill>
                            <a:srgbClr val="000000"/>
                          </a:solidFill>
                          <a:effectLst/>
                          <a:latin typeface="Century Schoolbook" panose="02040604050505020304" pitchFamily="18"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300" b="0" i="0" u="none" strike="noStrike">
                          <a:solidFill>
                            <a:srgbClr val="000000"/>
                          </a:solidFill>
                          <a:effectLst/>
                          <a:latin typeface="Century Schoolbook" panose="02040604050505020304" pitchFamily="18" charset="0"/>
                        </a:rPr>
                        <a:t>Health Savings Account</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1,800.00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3,600.00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86580228"/>
                  </a:ext>
                </a:extLst>
              </a:tr>
              <a:tr h="232601">
                <a:tc>
                  <a:txBody>
                    <a:bodyPr/>
                    <a:lstStyle/>
                    <a:p>
                      <a:pPr algn="l" rtl="0" fontAlgn="ctr"/>
                      <a:r>
                        <a:rPr lang="en-US" sz="1300" b="1" i="0" u="none" strike="noStrike">
                          <a:solidFill>
                            <a:srgbClr val="000000"/>
                          </a:solidFill>
                          <a:effectLst/>
                          <a:latin typeface="Century Schoolbook" panose="02040604050505020304" pitchFamily="18" charset="0"/>
                        </a:rPr>
                        <a:t> </a:t>
                      </a:r>
                    </a:p>
                  </a:txBody>
                  <a:tcPr marL="7180" marR="7180" marT="718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300" b="0" i="0" u="none" strike="noStrike">
                          <a:solidFill>
                            <a:srgbClr val="000000"/>
                          </a:solidFill>
                          <a:effectLst/>
                          <a:latin typeface="Century Schoolbook" panose="02040604050505020304" pitchFamily="18" charset="0"/>
                        </a:rPr>
                        <a:t>Health Reimbursement Account</a:t>
                      </a:r>
                    </a:p>
                  </a:txBody>
                  <a:tcPr marL="7180" marR="7180" marT="718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1,500.00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1,500.00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1,500.00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300" b="0" i="0" u="none" strike="noStrike">
                          <a:solidFill>
                            <a:srgbClr val="000000"/>
                          </a:solidFill>
                          <a:effectLst/>
                          <a:latin typeface="Century Schoolbook" panose="02040604050505020304" pitchFamily="18" charset="0"/>
                        </a:rPr>
                        <a:t>      1,500.00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286521118"/>
                  </a:ext>
                </a:extLst>
              </a:tr>
              <a:tr h="302381">
                <a:tc>
                  <a:txBody>
                    <a:bodyPr/>
                    <a:lstStyle/>
                    <a:p>
                      <a:pPr algn="l" fontAlgn="ctr"/>
                      <a:r>
                        <a:rPr lang="en-US" sz="1700" b="0" i="0" u="none" strike="noStrike">
                          <a:solidFill>
                            <a:srgbClr val="000000"/>
                          </a:solidFill>
                          <a:effectLst/>
                          <a:latin typeface="Arial" panose="020B0604020202020204" pitchFamily="34" charset="0"/>
                        </a:rPr>
                        <a:t>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300" b="0" i="0" u="none" strike="noStrike">
                          <a:solidFill>
                            <a:srgbClr val="000000"/>
                          </a:solidFill>
                          <a:effectLst/>
                          <a:latin typeface="Century Schoolbook" panose="02040604050505020304" pitchFamily="18" charset="0"/>
                        </a:rPr>
                        <a:t>Opt-Out of Health Insurance</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3,250.00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3,250.00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3,250.00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300" b="0" i="0" u="none" strike="noStrike">
                          <a:solidFill>
                            <a:srgbClr val="000000"/>
                          </a:solidFill>
                          <a:effectLst/>
                          <a:latin typeface="Century Schoolbook" panose="02040604050505020304" pitchFamily="18" charset="0"/>
                        </a:rPr>
                        <a:t>      3,250.00 </a:t>
                      </a:r>
                    </a:p>
                  </a:txBody>
                  <a:tcPr marL="7180" marR="7180" marT="718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584558163"/>
                  </a:ext>
                </a:extLst>
              </a:tr>
            </a:tbl>
          </a:graphicData>
        </a:graphic>
      </p:graphicFrame>
    </p:spTree>
    <p:extLst>
      <p:ext uri="{BB962C8B-B14F-4D97-AF65-F5344CB8AC3E}">
        <p14:creationId xmlns:p14="http://schemas.microsoft.com/office/powerpoint/2010/main" val="1848616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BABDF5B-D4D2-484A-BBA6-CCD2E0F2C3F9}"/>
              </a:ext>
            </a:extLst>
          </p:cNvPr>
          <p:cNvSpPr>
            <a:spLocks noGrp="1"/>
          </p:cNvSpPr>
          <p:nvPr>
            <p:ph type="title"/>
          </p:nvPr>
        </p:nvSpPr>
        <p:spPr>
          <a:xfrm>
            <a:off x="962025" y="295015"/>
            <a:ext cx="10267950" cy="1076325"/>
          </a:xfrm>
        </p:spPr>
        <p:txBody>
          <a:bodyPr vert="horz" lIns="0" tIns="45720" rIns="0" bIns="0" rtlCol="0" anchor="b">
            <a:normAutofit/>
          </a:bodyPr>
          <a:lstStyle/>
          <a:p>
            <a:r>
              <a:rPr lang="en-US" sz="6600" b="1">
                <a:latin typeface="Freestyle Script" panose="030804020302050B0404" pitchFamily="66" charset="0"/>
              </a:rPr>
              <a:t>Benefit Plans – Cost to District(cont’d)</a:t>
            </a:r>
          </a:p>
        </p:txBody>
      </p:sp>
      <p:graphicFrame>
        <p:nvGraphicFramePr>
          <p:cNvPr id="3" name="Table 2">
            <a:extLst>
              <a:ext uri="{FF2B5EF4-FFF2-40B4-BE49-F238E27FC236}">
                <a16:creationId xmlns:a16="http://schemas.microsoft.com/office/drawing/2014/main" id="{4C52F1EC-570B-4D40-312A-CF2D3807FA13}"/>
              </a:ext>
            </a:extLst>
          </p:cNvPr>
          <p:cNvGraphicFramePr>
            <a:graphicFrameLocks noGrp="1"/>
          </p:cNvGraphicFramePr>
          <p:nvPr>
            <p:extLst>
              <p:ext uri="{D42A27DB-BD31-4B8C-83A1-F6EECF244321}">
                <p14:modId xmlns:p14="http://schemas.microsoft.com/office/powerpoint/2010/main" val="1388735744"/>
              </p:ext>
            </p:extLst>
          </p:nvPr>
        </p:nvGraphicFramePr>
        <p:xfrm>
          <a:off x="1494638" y="1560691"/>
          <a:ext cx="9202723" cy="4761155"/>
        </p:xfrm>
        <a:graphic>
          <a:graphicData uri="http://schemas.openxmlformats.org/drawingml/2006/table">
            <a:tbl>
              <a:tblPr firstRow="1" bandRow="1"/>
              <a:tblGrid>
                <a:gridCol w="577049">
                  <a:extLst>
                    <a:ext uri="{9D8B030D-6E8A-4147-A177-3AD203B41FA5}">
                      <a16:colId xmlns:a16="http://schemas.microsoft.com/office/drawing/2014/main" val="298719689"/>
                    </a:ext>
                  </a:extLst>
                </a:gridCol>
                <a:gridCol w="3516390">
                  <a:extLst>
                    <a:ext uri="{9D8B030D-6E8A-4147-A177-3AD203B41FA5}">
                      <a16:colId xmlns:a16="http://schemas.microsoft.com/office/drawing/2014/main" val="2514974307"/>
                    </a:ext>
                  </a:extLst>
                </a:gridCol>
                <a:gridCol w="1247266">
                  <a:extLst>
                    <a:ext uri="{9D8B030D-6E8A-4147-A177-3AD203B41FA5}">
                      <a16:colId xmlns:a16="http://schemas.microsoft.com/office/drawing/2014/main" val="20551576"/>
                    </a:ext>
                  </a:extLst>
                </a:gridCol>
                <a:gridCol w="1247266">
                  <a:extLst>
                    <a:ext uri="{9D8B030D-6E8A-4147-A177-3AD203B41FA5}">
                      <a16:colId xmlns:a16="http://schemas.microsoft.com/office/drawing/2014/main" val="3551223943"/>
                    </a:ext>
                  </a:extLst>
                </a:gridCol>
                <a:gridCol w="1087956">
                  <a:extLst>
                    <a:ext uri="{9D8B030D-6E8A-4147-A177-3AD203B41FA5}">
                      <a16:colId xmlns:a16="http://schemas.microsoft.com/office/drawing/2014/main" val="4073979034"/>
                    </a:ext>
                  </a:extLst>
                </a:gridCol>
                <a:gridCol w="1526796">
                  <a:extLst>
                    <a:ext uri="{9D8B030D-6E8A-4147-A177-3AD203B41FA5}">
                      <a16:colId xmlns:a16="http://schemas.microsoft.com/office/drawing/2014/main" val="171674900"/>
                    </a:ext>
                  </a:extLst>
                </a:gridCol>
              </a:tblGrid>
              <a:tr h="415368">
                <a:tc gridSpan="2">
                  <a:txBody>
                    <a:bodyPr/>
                    <a:lstStyle/>
                    <a:p>
                      <a:pPr algn="l" rtl="0" fontAlgn="ctr"/>
                      <a:r>
                        <a:rPr lang="en-US" sz="1200" b="1" i="0" u="none" strike="noStrike">
                          <a:solidFill>
                            <a:srgbClr val="FFFFFF"/>
                          </a:solidFill>
                          <a:effectLst/>
                          <a:latin typeface="Century Schoolbook" panose="02040604050505020304" pitchFamily="18" charset="0"/>
                        </a:rPr>
                        <a:t>Bargaining Units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hMerge="1">
                  <a:txBody>
                    <a:bodyPr/>
                    <a:lstStyle/>
                    <a:p>
                      <a:endParaRPr lang="en-US"/>
                    </a:p>
                  </a:txBody>
                  <a:tcPr/>
                </a:tc>
                <a:tc>
                  <a:txBody>
                    <a:bodyPr/>
                    <a:lstStyle/>
                    <a:p>
                      <a:pPr algn="ctr" rtl="0" fontAlgn="ctr"/>
                      <a:r>
                        <a:rPr lang="en-US" sz="1200" b="1" i="0" u="none" strike="noStrike">
                          <a:solidFill>
                            <a:srgbClr val="FFFFFF"/>
                          </a:solidFill>
                          <a:effectLst/>
                          <a:latin typeface="Century Schoolbook" panose="02040604050505020304" pitchFamily="18" charset="0"/>
                        </a:rPr>
                        <a:t>  Single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200" b="1" i="0" u="none" strike="noStrike">
                          <a:solidFill>
                            <a:srgbClr val="FFFFFF"/>
                          </a:solidFill>
                          <a:effectLst/>
                          <a:latin typeface="Century Schoolbook" panose="02040604050505020304" pitchFamily="18" charset="0"/>
                        </a:rPr>
                        <a:t>  Family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200" b="1" i="0" u="none" strike="noStrike">
                          <a:solidFill>
                            <a:srgbClr val="FFFFFF"/>
                          </a:solidFill>
                          <a:effectLst/>
                          <a:latin typeface="Century Schoolbook" panose="02040604050505020304" pitchFamily="18" charset="0"/>
                        </a:rPr>
                        <a:t>  Sponsor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200" b="1" i="0" u="none" strike="noStrike">
                          <a:solidFill>
                            <a:srgbClr val="FFFFFF"/>
                          </a:solidFill>
                          <a:effectLst/>
                          <a:latin typeface="Century Schoolbook" panose="02040604050505020304" pitchFamily="18" charset="0"/>
                        </a:rPr>
                        <a:t>  Family 1 Adult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extLst>
                  <a:ext uri="{0D108BD9-81ED-4DB2-BD59-A6C34878D82A}">
                    <a16:rowId xmlns:a16="http://schemas.microsoft.com/office/drawing/2014/main" val="1028170417"/>
                  </a:ext>
                </a:extLst>
              </a:tr>
              <a:tr h="280410">
                <a:tc gridSpan="2">
                  <a:txBody>
                    <a:bodyPr/>
                    <a:lstStyle/>
                    <a:p>
                      <a:pPr algn="l" rtl="0" fontAlgn="ctr"/>
                      <a:r>
                        <a:rPr lang="en-US" sz="1200" b="1" i="0" u="none" strike="noStrike">
                          <a:solidFill>
                            <a:schemeClr val="bg1"/>
                          </a:solidFill>
                          <a:effectLst/>
                          <a:latin typeface="Century Schoolbook" panose="02040604050505020304" pitchFamily="18" charset="0"/>
                        </a:rPr>
                        <a:t>Gates Chili Teachers Association</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2886501850"/>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Dental Insurance</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277.64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829.36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829.36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829.36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622851419"/>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Value</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9,396.24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24,902.28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22,551.18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21,611.76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35209902"/>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High Deductible Health Plan</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7,957.20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21,092.40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19,096.80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18,301.20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243966135"/>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High Deductible Health Plan Year 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7,559.34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20,037.78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18,141.96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17,386.14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88742695"/>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Select - NO New Enrollees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9,396.24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24,902.28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22,551.18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21,611.76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490471277"/>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Major Medical - NO New Enrollees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556.62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1,393.62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544776532"/>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Vision Insurance</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36.21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100.98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68.75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027911862"/>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Health Reimbursement Account</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150.00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450.00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300.00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249844421"/>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Health Savings Account</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1,800.00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3,600.00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880105012"/>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Health Savings Account Year 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900.00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1,800.00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60912908"/>
                  </a:ext>
                </a:extLst>
              </a:tr>
              <a:tr h="299988">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Major Medical Opt Out of Health Insurance</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625.00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1,550.00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7215621"/>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Opt Out of Health Insurance</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2,125.00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3,250.00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600.00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229935886"/>
                  </a:ext>
                </a:extLst>
              </a:tr>
              <a:tr h="211189">
                <a:tc gridSpan="2">
                  <a:txBody>
                    <a:bodyPr/>
                    <a:lstStyle/>
                    <a:p>
                      <a:pPr algn="l" rtl="0" fontAlgn="ctr"/>
                      <a:r>
                        <a:rPr lang="en-US" sz="1200" b="1" i="0" u="none" strike="noStrike">
                          <a:solidFill>
                            <a:schemeClr val="bg1"/>
                          </a:solidFill>
                          <a:effectLst/>
                          <a:latin typeface="Century Schoolbook" panose="02040604050505020304" pitchFamily="18" charset="0"/>
                        </a:rPr>
                        <a:t>Building Substitute Teacher</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189650660"/>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a:solidFill>
                            <a:srgbClr val="000000"/>
                          </a:solidFill>
                          <a:effectLst/>
                          <a:latin typeface="Century Schoolbook" panose="02040604050505020304" pitchFamily="18" charset="0"/>
                        </a:rPr>
                        <a:t>High Deductible Health Plan</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7,161.48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18,983.16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17,187.12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200" b="0" i="0" u="none" strike="noStrike">
                          <a:solidFill>
                            <a:srgbClr val="000000"/>
                          </a:solidFill>
                          <a:effectLst/>
                          <a:latin typeface="Century Schoolbook" panose="02040604050505020304" pitchFamily="18" charset="0"/>
                        </a:rPr>
                        <a:t>    16,471.08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996190846"/>
                  </a:ext>
                </a:extLst>
              </a:tr>
              <a:tr h="273400">
                <a:tc>
                  <a:txBody>
                    <a:bodyPr/>
                    <a:lstStyle/>
                    <a:p>
                      <a:pPr algn="l" fontAlgn="ctr"/>
                      <a:r>
                        <a:rPr lang="en-US" sz="15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200" b="0" i="0" u="none" strike="noStrike">
                          <a:solidFill>
                            <a:srgbClr val="000000"/>
                          </a:solidFill>
                          <a:effectLst/>
                          <a:latin typeface="Century Schoolbook" panose="02040604050505020304" pitchFamily="18" charset="0"/>
                        </a:rPr>
                        <a:t>Health Savings Account</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1,800.00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200" b="0" i="0" u="none" strike="noStrike">
                          <a:solidFill>
                            <a:srgbClr val="000000"/>
                          </a:solidFill>
                          <a:effectLst/>
                          <a:latin typeface="Century Schoolbook" panose="02040604050505020304" pitchFamily="18" charset="0"/>
                        </a:rPr>
                        <a:t>     3,600.00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en-US" sz="1200" b="0" i="0" u="none" strike="noStrike">
                          <a:solidFill>
                            <a:srgbClr val="000000"/>
                          </a:solidFill>
                          <a:effectLst/>
                          <a:latin typeface="Century Schoolbook" panose="02040604050505020304" pitchFamily="18"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761509640"/>
                  </a:ext>
                </a:extLst>
              </a:tr>
            </a:tbl>
          </a:graphicData>
        </a:graphic>
      </p:graphicFrame>
    </p:spTree>
    <p:extLst>
      <p:ext uri="{BB962C8B-B14F-4D97-AF65-F5344CB8AC3E}">
        <p14:creationId xmlns:p14="http://schemas.microsoft.com/office/powerpoint/2010/main" val="932762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5A3FD8-88C7-5788-5F49-DA27C236781D}"/>
              </a:ext>
            </a:extLst>
          </p:cNvPr>
          <p:cNvSpPr>
            <a:spLocks noGrp="1"/>
          </p:cNvSpPr>
          <p:nvPr>
            <p:ph type="title"/>
          </p:nvPr>
        </p:nvSpPr>
        <p:spPr>
          <a:xfrm>
            <a:off x="962025" y="295015"/>
            <a:ext cx="10267950" cy="1076325"/>
          </a:xfrm>
        </p:spPr>
        <p:txBody>
          <a:bodyPr vert="horz" lIns="0" tIns="45720" rIns="0" bIns="0" rtlCol="0" anchor="b">
            <a:normAutofit/>
          </a:bodyPr>
          <a:lstStyle/>
          <a:p>
            <a:r>
              <a:rPr lang="en-US" sz="6600" b="1">
                <a:latin typeface="Freestyle Script" panose="030804020302050B0404" pitchFamily="66" charset="0"/>
              </a:rPr>
              <a:t>Benefit Plans – Cost to District(cont’d)</a:t>
            </a:r>
          </a:p>
        </p:txBody>
      </p:sp>
      <p:graphicFrame>
        <p:nvGraphicFramePr>
          <p:cNvPr id="2" name="Table 1">
            <a:extLst>
              <a:ext uri="{FF2B5EF4-FFF2-40B4-BE49-F238E27FC236}">
                <a16:creationId xmlns:a16="http://schemas.microsoft.com/office/drawing/2014/main" id="{D1154A57-093A-9FEA-CD33-3F1EC2004910}"/>
              </a:ext>
            </a:extLst>
          </p:cNvPr>
          <p:cNvGraphicFramePr>
            <a:graphicFrameLocks noGrp="1"/>
          </p:cNvGraphicFramePr>
          <p:nvPr>
            <p:extLst>
              <p:ext uri="{D42A27DB-BD31-4B8C-83A1-F6EECF244321}">
                <p14:modId xmlns:p14="http://schemas.microsoft.com/office/powerpoint/2010/main" val="2787770690"/>
              </p:ext>
            </p:extLst>
          </p:nvPr>
        </p:nvGraphicFramePr>
        <p:xfrm>
          <a:off x="1977005" y="1371340"/>
          <a:ext cx="8237990" cy="5025462"/>
        </p:xfrm>
        <a:graphic>
          <a:graphicData uri="http://schemas.openxmlformats.org/drawingml/2006/table">
            <a:tbl>
              <a:tblPr firstRow="1" bandRow="1"/>
              <a:tblGrid>
                <a:gridCol w="581504">
                  <a:extLst>
                    <a:ext uri="{9D8B030D-6E8A-4147-A177-3AD203B41FA5}">
                      <a16:colId xmlns:a16="http://schemas.microsoft.com/office/drawing/2014/main" val="3040026694"/>
                    </a:ext>
                  </a:extLst>
                </a:gridCol>
                <a:gridCol w="3541885">
                  <a:extLst>
                    <a:ext uri="{9D8B030D-6E8A-4147-A177-3AD203B41FA5}">
                      <a16:colId xmlns:a16="http://schemas.microsoft.com/office/drawing/2014/main" val="508781750"/>
                    </a:ext>
                  </a:extLst>
                </a:gridCol>
                <a:gridCol w="1001125">
                  <a:extLst>
                    <a:ext uri="{9D8B030D-6E8A-4147-A177-3AD203B41FA5}">
                      <a16:colId xmlns:a16="http://schemas.microsoft.com/office/drawing/2014/main" val="3731273247"/>
                    </a:ext>
                  </a:extLst>
                </a:gridCol>
                <a:gridCol w="1005520">
                  <a:extLst>
                    <a:ext uri="{9D8B030D-6E8A-4147-A177-3AD203B41FA5}">
                      <a16:colId xmlns:a16="http://schemas.microsoft.com/office/drawing/2014/main" val="2452161225"/>
                    </a:ext>
                  </a:extLst>
                </a:gridCol>
                <a:gridCol w="1066093">
                  <a:extLst>
                    <a:ext uri="{9D8B030D-6E8A-4147-A177-3AD203B41FA5}">
                      <a16:colId xmlns:a16="http://schemas.microsoft.com/office/drawing/2014/main" val="2653282429"/>
                    </a:ext>
                  </a:extLst>
                </a:gridCol>
                <a:gridCol w="1041863">
                  <a:extLst>
                    <a:ext uri="{9D8B030D-6E8A-4147-A177-3AD203B41FA5}">
                      <a16:colId xmlns:a16="http://schemas.microsoft.com/office/drawing/2014/main" val="2816190412"/>
                    </a:ext>
                  </a:extLst>
                </a:gridCol>
              </a:tblGrid>
              <a:tr h="289368">
                <a:tc gridSpan="2">
                  <a:txBody>
                    <a:bodyPr/>
                    <a:lstStyle/>
                    <a:p>
                      <a:pPr algn="l" rtl="0" fontAlgn="ctr"/>
                      <a:r>
                        <a:rPr lang="en-US" sz="1050" b="1" i="0" u="none" strike="noStrike">
                          <a:solidFill>
                            <a:srgbClr val="FFFFFF"/>
                          </a:solidFill>
                          <a:effectLst/>
                          <a:latin typeface="Century Schoolbook" panose="02040604050505020304" pitchFamily="18" charset="0"/>
                          <a:ea typeface="Cambria" panose="02040503050406030204" pitchFamily="18" charset="0"/>
                        </a:rPr>
                        <a:t>Bargaining Units</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hMerge="1">
                  <a:txBody>
                    <a:bodyPr/>
                    <a:lstStyle/>
                    <a:p>
                      <a:endParaRPr lang="en-US"/>
                    </a:p>
                  </a:txBody>
                  <a:tcPr/>
                </a:tc>
                <a:tc>
                  <a:txBody>
                    <a:bodyPr/>
                    <a:lstStyle/>
                    <a:p>
                      <a:pPr algn="ctr" rtl="0" fontAlgn="ctr"/>
                      <a:r>
                        <a:rPr lang="en-US" sz="1050" b="1" i="0" u="none" strike="noStrike">
                          <a:solidFill>
                            <a:srgbClr val="FFFFFF"/>
                          </a:solidFill>
                          <a:effectLst/>
                          <a:latin typeface="Century Schoolbook" panose="02040604050505020304" pitchFamily="18" charset="0"/>
                          <a:ea typeface="Cambria" panose="02040503050406030204" pitchFamily="18" charset="0"/>
                        </a:rPr>
                        <a:t>  Single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050" b="1" i="0" u="none" strike="noStrike">
                          <a:solidFill>
                            <a:srgbClr val="FFFFFF"/>
                          </a:solidFill>
                          <a:effectLst/>
                          <a:latin typeface="Century Schoolbook" panose="02040604050505020304" pitchFamily="18" charset="0"/>
                          <a:ea typeface="Cambria" panose="02040503050406030204" pitchFamily="18" charset="0"/>
                        </a:rPr>
                        <a:t>  Family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050" b="1" i="0" u="none" strike="noStrike">
                          <a:solidFill>
                            <a:srgbClr val="FFFFFF"/>
                          </a:solidFill>
                          <a:effectLst/>
                          <a:latin typeface="Century Schoolbook" panose="02040604050505020304" pitchFamily="18" charset="0"/>
                          <a:ea typeface="Cambria" panose="02040503050406030204" pitchFamily="18" charset="0"/>
                        </a:rPr>
                        <a:t>  Sponsor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050" b="1" i="0" u="none" strike="noStrike">
                          <a:solidFill>
                            <a:srgbClr val="FFFFFF"/>
                          </a:solidFill>
                          <a:effectLst/>
                          <a:latin typeface="Century Schoolbook" panose="02040604050505020304" pitchFamily="18" charset="0"/>
                          <a:ea typeface="Cambria" panose="02040503050406030204" pitchFamily="18" charset="0"/>
                        </a:rPr>
                        <a:t>  Family 1 Adult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extLst>
                  <a:ext uri="{0D108BD9-81ED-4DB2-BD59-A6C34878D82A}">
                    <a16:rowId xmlns:a16="http://schemas.microsoft.com/office/drawing/2014/main" val="4264935029"/>
                  </a:ext>
                </a:extLst>
              </a:tr>
              <a:tr h="152041">
                <a:tc gridSpan="2">
                  <a:txBody>
                    <a:bodyPr/>
                    <a:lstStyle/>
                    <a:p>
                      <a:pPr algn="l" rtl="0" fontAlgn="b"/>
                      <a:r>
                        <a:rPr lang="en-US" sz="1050" b="1" i="0" u="none" strike="noStrike">
                          <a:solidFill>
                            <a:schemeClr val="bg1"/>
                          </a:solidFill>
                          <a:effectLst/>
                          <a:latin typeface="Century Schoolbook" panose="02040604050505020304" pitchFamily="18" charset="0"/>
                          <a:ea typeface="Cambria" panose="02040503050406030204" pitchFamily="18" charset="0"/>
                        </a:rPr>
                        <a:t>Custodial, Maintenance &amp; Security</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48563090"/>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Dental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261.31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780.58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780.58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780.58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708909550"/>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Value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9,396.24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24,902.28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22,551.18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21,611.76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743901012"/>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High Deductible Health Plan</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7,957.20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21,092.40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19,096.80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18,301.20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194161"/>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Vision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430470228"/>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Health Savings Account</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1,700.00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3,400.00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69034741"/>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Opt-Out of Health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1,500.00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3,000.00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871609313"/>
                  </a:ext>
                </a:extLst>
              </a:tr>
              <a:tr h="191277">
                <a:tc>
                  <a:txBody>
                    <a:bodyPr/>
                    <a:lstStyle/>
                    <a:p>
                      <a:pPr algn="l" fontAlgn="ctr"/>
                      <a:r>
                        <a:rPr lang="en-US" sz="1200" b="0" i="0" u="none" strike="noStrike">
                          <a:solidFill>
                            <a:srgbClr val="000000"/>
                          </a:solidFill>
                          <a:effectLst/>
                          <a:latin typeface="Century Schoolbook" panose="02040604050505020304" pitchFamily="18" charset="0"/>
                        </a:rPr>
                        <a:t>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Opt-Out Spouse works for District</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45749941"/>
                  </a:ext>
                </a:extLst>
              </a:tr>
              <a:tr h="147137">
                <a:tc gridSpan="2">
                  <a:txBody>
                    <a:bodyPr/>
                    <a:lstStyle/>
                    <a:p>
                      <a:pPr algn="l" rtl="0" fontAlgn="b"/>
                      <a:r>
                        <a:rPr lang="en-US" sz="1050" b="1" i="0" u="none" strike="noStrike">
                          <a:solidFill>
                            <a:schemeClr val="bg1"/>
                          </a:solidFill>
                          <a:effectLst/>
                          <a:latin typeface="Century Schoolbook" panose="02040604050505020304" pitchFamily="18" charset="0"/>
                          <a:ea typeface="Cambria" panose="02040503050406030204" pitchFamily="18" charset="0"/>
                        </a:rPr>
                        <a:t>Automotive &amp; School Bus Mechanics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1"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1317307186"/>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Dental </a:t>
                      </a:r>
                      <a:r>
                        <a:rPr lang="en-US" sz="1200" b="0" i="0" u="none" strike="noStrike">
                          <a:solidFill>
                            <a:srgbClr val="000000"/>
                          </a:solidFill>
                          <a:effectLst/>
                          <a:latin typeface="Century Schoolbook" panose="02040604050505020304" pitchFamily="18" charset="0"/>
                          <a:ea typeface="Cambria" panose="02040503050406030204" pitchFamily="18" charset="0"/>
                        </a:rPr>
                        <a:t>Insurance</a:t>
                      </a:r>
                      <a:endParaRPr lang="en-US" sz="1050" b="0" i="0" u="none" strike="noStrike">
                        <a:solidFill>
                          <a:srgbClr val="000000"/>
                        </a:solidFill>
                        <a:effectLst/>
                        <a:latin typeface="Century Schoolbook" panose="02040604050505020304" pitchFamily="18" charset="0"/>
                        <a:ea typeface="Cambria" panose="02040503050406030204" pitchFamily="18" charset="0"/>
                      </a:endParaRP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261.31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780.58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780.58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780.58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74257929"/>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Value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9,396.24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24,902.28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22,551.18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21,611.76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785275728"/>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High Deductible Health Plan</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7,161.48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18,983.16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17,187.12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16,471.08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500224930"/>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Vision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796078494"/>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Health Reimbursement Account</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400.00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385460569"/>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Health Savings Account</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1,700.00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3,400.00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4167795737"/>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Opt-Out of Health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3,000.00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91966661"/>
                  </a:ext>
                </a:extLst>
              </a:tr>
              <a:tr h="191277">
                <a:tc>
                  <a:txBody>
                    <a:bodyPr/>
                    <a:lstStyle/>
                    <a:p>
                      <a:pPr algn="l" fontAlgn="ctr"/>
                      <a:r>
                        <a:rPr lang="en-US" sz="1200" b="0" i="0" u="none" strike="noStrike">
                          <a:solidFill>
                            <a:srgbClr val="000000"/>
                          </a:solidFill>
                          <a:effectLst/>
                          <a:latin typeface="Century Schoolbook" panose="02040604050505020304" pitchFamily="18" charset="0"/>
                        </a:rPr>
                        <a:t>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Opt-Out Spouse works for District</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478351750"/>
                  </a:ext>
                </a:extLst>
              </a:tr>
              <a:tr h="147137">
                <a:tc gridSpan="2">
                  <a:txBody>
                    <a:bodyPr/>
                    <a:lstStyle/>
                    <a:p>
                      <a:pPr algn="l" rtl="0" fontAlgn="b"/>
                      <a:r>
                        <a:rPr lang="en-US" sz="1050" b="1" i="0" u="none" strike="noStrike">
                          <a:solidFill>
                            <a:schemeClr val="bg1"/>
                          </a:solidFill>
                          <a:effectLst/>
                          <a:latin typeface="Century Schoolbook" panose="02040604050505020304" pitchFamily="18" charset="0"/>
                          <a:ea typeface="Cambria" panose="02040503050406030204" pitchFamily="18" charset="0"/>
                        </a:rPr>
                        <a:t>Transportation</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1523280688"/>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Dental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250.00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250.00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250.00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250.00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304137322"/>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Value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9,396.24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24,902.28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22,551.18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21,611.76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327833058"/>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High Deductible Health Plan</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7,559.34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20,037.78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18,141.96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17,386.14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469856316"/>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Health Savings Account</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1,700.00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3,400.00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661179320"/>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Vision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034367828"/>
                  </a:ext>
                </a:extLst>
              </a:tr>
              <a:tr h="191277">
                <a:tc>
                  <a:txBody>
                    <a:bodyPr/>
                    <a:lstStyle/>
                    <a:p>
                      <a:pPr algn="l" fontAlgn="b"/>
                      <a:r>
                        <a:rPr lang="en-US" sz="1200" b="0" i="0" u="none" strike="noStrike">
                          <a:solidFill>
                            <a:srgbClr val="000000"/>
                          </a:solidFill>
                          <a:effectLst/>
                          <a:latin typeface="Century Schoolbook" panose="020406040505050203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Opt-Out of Health Insurance</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2,000.00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3,000.00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05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entury Schoolbook" panose="02040604050505020304" pitchFamily="18" charset="0"/>
                          <a:ea typeface="Cambria" panose="02040503050406030204" pitchFamily="18" charset="0"/>
                        </a:rPr>
                        <a:t> </a:t>
                      </a:r>
                    </a:p>
                  </a:txBody>
                  <a:tcPr marL="4317" marR="4317" marT="431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92820812"/>
                  </a:ext>
                </a:extLst>
              </a:tr>
              <a:tr h="191277">
                <a:tc>
                  <a:txBody>
                    <a:bodyPr/>
                    <a:lstStyle/>
                    <a:p>
                      <a:pPr algn="l" fontAlgn="ctr"/>
                      <a:r>
                        <a:rPr lang="en-US" sz="1200" b="0" i="0" u="none" strike="noStrike">
                          <a:solidFill>
                            <a:srgbClr val="000000"/>
                          </a:solidFill>
                          <a:effectLst/>
                          <a:latin typeface="Century Schoolbook" panose="02040604050505020304" pitchFamily="18" charset="0"/>
                        </a:rPr>
                        <a:t>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Opt-Out Spouse works for District</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ctr"/>
                      <a:r>
                        <a:rPr lang="en-US" sz="1050" b="0" i="0" u="none" strike="noStrike">
                          <a:solidFill>
                            <a:srgbClr val="000000"/>
                          </a:solidFill>
                          <a:effectLst/>
                          <a:latin typeface="Century Schoolbook" panose="02040604050505020304" pitchFamily="18" charset="0"/>
                          <a:ea typeface="Cambria" panose="02040503050406030204" pitchFamily="18" charset="0"/>
                        </a:rPr>
                        <a:t>         600.00 </a:t>
                      </a:r>
                    </a:p>
                  </a:txBody>
                  <a:tcPr marL="4317" marR="4317" marT="43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501970882"/>
                  </a:ext>
                </a:extLst>
              </a:tr>
            </a:tbl>
          </a:graphicData>
        </a:graphic>
      </p:graphicFrame>
    </p:spTree>
    <p:extLst>
      <p:ext uri="{BB962C8B-B14F-4D97-AF65-F5344CB8AC3E}">
        <p14:creationId xmlns:p14="http://schemas.microsoft.com/office/powerpoint/2010/main" val="382725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8ED147-1490-D69D-8AE6-B59E309C65F5}"/>
              </a:ext>
            </a:extLst>
          </p:cNvPr>
          <p:cNvSpPr>
            <a:spLocks noGrp="1"/>
          </p:cNvSpPr>
          <p:nvPr>
            <p:ph type="title"/>
          </p:nvPr>
        </p:nvSpPr>
        <p:spPr>
          <a:xfrm>
            <a:off x="962025" y="295015"/>
            <a:ext cx="10267950" cy="1076325"/>
          </a:xfrm>
        </p:spPr>
        <p:txBody>
          <a:bodyPr vert="horz" lIns="0" tIns="45720" rIns="0" bIns="0" rtlCol="0" anchor="b">
            <a:normAutofit/>
          </a:bodyPr>
          <a:lstStyle/>
          <a:p>
            <a:r>
              <a:rPr lang="en-US" sz="6600" b="1">
                <a:latin typeface="Freestyle Script" panose="030804020302050B0404" pitchFamily="66" charset="0"/>
              </a:rPr>
              <a:t>Benefit Plans – Cost to District(cont’d)</a:t>
            </a:r>
          </a:p>
        </p:txBody>
      </p:sp>
      <p:graphicFrame>
        <p:nvGraphicFramePr>
          <p:cNvPr id="2" name="Table 1">
            <a:extLst>
              <a:ext uri="{FF2B5EF4-FFF2-40B4-BE49-F238E27FC236}">
                <a16:creationId xmlns:a16="http://schemas.microsoft.com/office/drawing/2014/main" id="{F038B047-53A0-67C8-8C9E-461340C219BE}"/>
              </a:ext>
            </a:extLst>
          </p:cNvPr>
          <p:cNvGraphicFramePr>
            <a:graphicFrameLocks noGrp="1"/>
          </p:cNvGraphicFramePr>
          <p:nvPr>
            <p:extLst>
              <p:ext uri="{D42A27DB-BD31-4B8C-83A1-F6EECF244321}">
                <p14:modId xmlns:p14="http://schemas.microsoft.com/office/powerpoint/2010/main" val="625795729"/>
              </p:ext>
            </p:extLst>
          </p:nvPr>
        </p:nvGraphicFramePr>
        <p:xfrm>
          <a:off x="1484852" y="1585519"/>
          <a:ext cx="8552332" cy="4708895"/>
        </p:xfrm>
        <a:graphic>
          <a:graphicData uri="http://schemas.openxmlformats.org/drawingml/2006/table">
            <a:tbl>
              <a:tblPr firstRow="1" bandRow="1"/>
              <a:tblGrid>
                <a:gridCol w="603694">
                  <a:extLst>
                    <a:ext uri="{9D8B030D-6E8A-4147-A177-3AD203B41FA5}">
                      <a16:colId xmlns:a16="http://schemas.microsoft.com/office/drawing/2014/main" val="3519616364"/>
                    </a:ext>
                  </a:extLst>
                </a:gridCol>
                <a:gridCol w="3672473">
                  <a:extLst>
                    <a:ext uri="{9D8B030D-6E8A-4147-A177-3AD203B41FA5}">
                      <a16:colId xmlns:a16="http://schemas.microsoft.com/office/drawing/2014/main" val="3794400176"/>
                    </a:ext>
                  </a:extLst>
                </a:gridCol>
                <a:gridCol w="1043887">
                  <a:extLst>
                    <a:ext uri="{9D8B030D-6E8A-4147-A177-3AD203B41FA5}">
                      <a16:colId xmlns:a16="http://schemas.microsoft.com/office/drawing/2014/main" val="596260220"/>
                    </a:ext>
                  </a:extLst>
                </a:gridCol>
                <a:gridCol w="1043887">
                  <a:extLst>
                    <a:ext uri="{9D8B030D-6E8A-4147-A177-3AD203B41FA5}">
                      <a16:colId xmlns:a16="http://schemas.microsoft.com/office/drawing/2014/main" val="3524579854"/>
                    </a:ext>
                  </a:extLst>
                </a:gridCol>
                <a:gridCol w="1106772">
                  <a:extLst>
                    <a:ext uri="{9D8B030D-6E8A-4147-A177-3AD203B41FA5}">
                      <a16:colId xmlns:a16="http://schemas.microsoft.com/office/drawing/2014/main" val="1705195432"/>
                    </a:ext>
                  </a:extLst>
                </a:gridCol>
                <a:gridCol w="1081619">
                  <a:extLst>
                    <a:ext uri="{9D8B030D-6E8A-4147-A177-3AD203B41FA5}">
                      <a16:colId xmlns:a16="http://schemas.microsoft.com/office/drawing/2014/main" val="956224819"/>
                    </a:ext>
                  </a:extLst>
                </a:gridCol>
              </a:tblGrid>
              <a:tr h="410983">
                <a:tc gridSpan="2">
                  <a:txBody>
                    <a:bodyPr/>
                    <a:lstStyle/>
                    <a:p>
                      <a:pPr algn="l" rtl="0" fontAlgn="ctr"/>
                      <a:r>
                        <a:rPr lang="en-US" sz="1200" b="1" i="0" u="none" strike="noStrike">
                          <a:solidFill>
                            <a:srgbClr val="FFFFFF"/>
                          </a:solidFill>
                          <a:effectLst/>
                          <a:latin typeface="Century Schoolbook" panose="02040604050505020304" pitchFamily="18" charset="0"/>
                        </a:rPr>
                        <a:t>Bargaining Units</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hMerge="1">
                  <a:txBody>
                    <a:bodyPr/>
                    <a:lstStyle/>
                    <a:p>
                      <a:endParaRPr lang="en-US"/>
                    </a:p>
                  </a:txBody>
                  <a:tcPr/>
                </a:tc>
                <a:tc>
                  <a:txBody>
                    <a:bodyPr/>
                    <a:lstStyle/>
                    <a:p>
                      <a:pPr algn="ctr" rtl="0" fontAlgn="ctr"/>
                      <a:r>
                        <a:rPr lang="en-US" sz="1200" b="1" i="0" u="none" strike="noStrike">
                          <a:solidFill>
                            <a:srgbClr val="FFFFFF"/>
                          </a:solidFill>
                          <a:effectLst/>
                          <a:latin typeface="Century Schoolbook" panose="02040604050505020304" pitchFamily="18" charset="0"/>
                        </a:rPr>
                        <a:t>  Single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200" b="1" i="0" u="none" strike="noStrike">
                          <a:solidFill>
                            <a:srgbClr val="FFFFFF"/>
                          </a:solidFill>
                          <a:effectLst/>
                          <a:latin typeface="Century Schoolbook" panose="02040604050505020304" pitchFamily="18" charset="0"/>
                        </a:rPr>
                        <a:t>  Family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200" b="1" i="0" u="none" strike="noStrike">
                          <a:solidFill>
                            <a:srgbClr val="FFFFFF"/>
                          </a:solidFill>
                          <a:effectLst/>
                          <a:latin typeface="Century Schoolbook" panose="02040604050505020304" pitchFamily="18" charset="0"/>
                        </a:rPr>
                        <a:t>  Sponsor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tc>
                  <a:txBody>
                    <a:bodyPr/>
                    <a:lstStyle/>
                    <a:p>
                      <a:pPr algn="ctr" rtl="0" fontAlgn="ctr"/>
                      <a:r>
                        <a:rPr lang="en-US" sz="1200" b="1" i="0" u="none" strike="noStrike">
                          <a:solidFill>
                            <a:srgbClr val="FFFFFF"/>
                          </a:solidFill>
                          <a:effectLst/>
                          <a:latin typeface="Century Schoolbook" panose="02040604050505020304" pitchFamily="18" charset="0"/>
                        </a:rPr>
                        <a:t>  Family 1 Adult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41E42"/>
                    </a:solidFill>
                  </a:tcPr>
                </a:tc>
                <a:extLst>
                  <a:ext uri="{0D108BD9-81ED-4DB2-BD59-A6C34878D82A}">
                    <a16:rowId xmlns:a16="http://schemas.microsoft.com/office/drawing/2014/main" val="3313309844"/>
                  </a:ext>
                </a:extLst>
              </a:tr>
              <a:tr h="278633">
                <a:tc gridSpan="2">
                  <a:txBody>
                    <a:bodyPr/>
                    <a:lstStyle/>
                    <a:p>
                      <a:pPr algn="l" rtl="0" fontAlgn="b"/>
                      <a:r>
                        <a:rPr lang="en-US" sz="1200" b="1" i="0" u="none" strike="noStrike">
                          <a:solidFill>
                            <a:schemeClr val="bg1"/>
                          </a:solidFill>
                          <a:effectLst/>
                          <a:latin typeface="Century Schoolbook" panose="02040604050505020304" pitchFamily="18" charset="0"/>
                        </a:rPr>
                        <a:t>School-Related Professionals</a:t>
                      </a:r>
                      <a:r>
                        <a:rPr lang="en-US" sz="1200" b="0" i="0" u="none" strike="noStrike">
                          <a:solidFill>
                            <a:schemeClr val="bg1"/>
                          </a:solidFill>
                          <a:effectLst/>
                          <a:latin typeface="Century Schoolbook" panose="02040604050505020304" pitchFamily="18" charset="0"/>
                        </a:rPr>
                        <a:t> </a:t>
                      </a:r>
                      <a:endParaRPr lang="en-US" sz="1200" b="1" i="0" u="none" strike="noStrike">
                        <a:solidFill>
                          <a:schemeClr val="bg1"/>
                        </a:solidFill>
                        <a:effectLst/>
                        <a:latin typeface="Century Schoolbook" panose="02040604050505020304" pitchFamily="18" charset="0"/>
                      </a:endParaRPr>
                    </a:p>
                  </a:txBody>
                  <a:tcPr marL="6437" marR="6437" marT="6437" marB="0" anchor="b">
                    <a:lnL w="1270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rtl="0" fontAlgn="b"/>
                      <a:r>
                        <a:rPr lang="en-US" sz="1000" b="1" i="0" u="none" strike="noStrike">
                          <a:solidFill>
                            <a:srgbClr val="000000"/>
                          </a:solidFill>
                          <a:effectLst/>
                          <a:latin typeface="Century Schoolbook" panose="02040604050505020304" pitchFamily="18" charset="0"/>
                        </a:rPr>
                        <a:t> </a:t>
                      </a:r>
                    </a:p>
                  </a:txBody>
                  <a:tcPr marL="6437" marR="6437" marT="6437" marB="0" anchor="b">
                    <a:lnL>
                      <a:noFill/>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rtl="0" fontAlgn="b"/>
                      <a:r>
                        <a:rPr lang="en-US" sz="900" b="0" i="0" u="none" strike="noStrike">
                          <a:solidFill>
                            <a:srgbClr val="FFFFFF"/>
                          </a:solidFill>
                          <a:effectLst/>
                          <a:latin typeface="Century Schoolbook" panose="02040604050505020304" pitchFamily="18"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1625497586"/>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Dental Insurance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250.00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500.00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500.00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500.00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38796335"/>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Value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9,285.70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24,609.31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22,285.87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21,357.50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291548913"/>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High Deductible Health Plan</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7,559.34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20,037.78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18,141.96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17,386.14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71830982"/>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Vision Insurance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4129085054"/>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Health Savings Account</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1,700.00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3,400.00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65793066"/>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Opt-Out of Health Insurance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2,000.00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3,000.00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600.00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79071598"/>
                  </a:ext>
                </a:extLst>
              </a:tr>
              <a:tr h="208975">
                <a:tc gridSpan="2">
                  <a:txBody>
                    <a:bodyPr/>
                    <a:lstStyle/>
                    <a:p>
                      <a:pPr algn="l" rtl="0" fontAlgn="b"/>
                      <a:r>
                        <a:rPr lang="en-US" sz="1200" b="1" i="0" u="none" strike="noStrike">
                          <a:solidFill>
                            <a:schemeClr val="bg1"/>
                          </a:solidFill>
                          <a:effectLst/>
                          <a:latin typeface="Century Schoolbook" panose="02040604050505020304" pitchFamily="18" charset="0"/>
                        </a:rPr>
                        <a:t>School Nutrition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97B0"/>
                    </a:solidFill>
                  </a:tcPr>
                </a:tc>
                <a:tc hMerge="1">
                  <a:txBody>
                    <a:bodyPr/>
                    <a:lstStyle/>
                    <a:p>
                      <a:endParaRPr lang="en-US"/>
                    </a:p>
                  </a:txBody>
                  <a:tcPr/>
                </a:tc>
                <a:tc>
                  <a:txBody>
                    <a:bodyPr/>
                    <a:lstStyle/>
                    <a:p>
                      <a:pPr algn="r" rtl="0" fontAlgn="ctr"/>
                      <a:r>
                        <a:rPr lang="en-US" sz="1200" b="1" i="0" u="none" strike="noStrike">
                          <a:solidFill>
                            <a:srgbClr val="000000"/>
                          </a:solidFill>
                          <a:effectLst/>
                          <a:latin typeface="Century Schoolbook" panose="02040604050505020304" pitchFamily="18" charset="0"/>
                        </a:rPr>
                        <a:t>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97B0"/>
                    </a:solidFill>
                  </a:tcPr>
                </a:tc>
                <a:tc>
                  <a:txBody>
                    <a:bodyPr/>
                    <a:lstStyle/>
                    <a:p>
                      <a:pPr algn="r" rtl="0" fontAlgn="ctr"/>
                      <a:r>
                        <a:rPr lang="en-US" sz="1200" b="1" i="0" u="none" strike="noStrike">
                          <a:solidFill>
                            <a:srgbClr val="000000"/>
                          </a:solidFill>
                          <a:effectLst/>
                          <a:latin typeface="Century Schoolbook" panose="02040604050505020304" pitchFamily="18" charset="0"/>
                        </a:rPr>
                        <a:t>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97B0"/>
                    </a:solidFill>
                  </a:tcPr>
                </a:tc>
                <a:tc>
                  <a:txBody>
                    <a:bodyPr/>
                    <a:lstStyle/>
                    <a:p>
                      <a:pPr algn="r" rtl="0" fontAlgn="ctr"/>
                      <a:r>
                        <a:rPr lang="en-US" sz="1200" b="1" i="0" u="none" strike="noStrike">
                          <a:solidFill>
                            <a:srgbClr val="000000"/>
                          </a:solidFill>
                          <a:effectLst/>
                          <a:latin typeface="Century Schoolbook" panose="02040604050505020304" pitchFamily="18" charset="0"/>
                        </a:rPr>
                        <a:t>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97B0"/>
                    </a:solidFill>
                  </a:tcPr>
                </a:tc>
                <a:tc>
                  <a:txBody>
                    <a:bodyPr/>
                    <a:lstStyle/>
                    <a:p>
                      <a:pPr algn="r" rtl="0" fontAlgn="ctr"/>
                      <a:r>
                        <a:rPr lang="en-US" sz="1200" b="1" i="0" u="none" strike="noStrike">
                          <a:solidFill>
                            <a:srgbClr val="000000"/>
                          </a:solidFill>
                          <a:effectLst/>
                          <a:latin typeface="Century Schoolbook" panose="02040604050505020304" pitchFamily="18" charset="0"/>
                        </a:rPr>
                        <a:t> </a:t>
                      </a:r>
                    </a:p>
                  </a:txBody>
                  <a:tcPr marL="6437" marR="6437" marT="64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2129359479"/>
                  </a:ext>
                </a:extLst>
              </a:tr>
              <a:tr h="278633">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Dental Insurance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250.00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250.00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250.00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250.00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571014384"/>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Value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9,396.24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24,902.28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22,551.18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21,611.76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169188057"/>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High Deductible Health Plan</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7,400.20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19,615.93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17,760.02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17,020.12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571667240"/>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Vision Insurance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247543950"/>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Health Reimbursement Account</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100.00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300.00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200.00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3876482184"/>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Health Savings Account</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1,700.00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3,400.00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539627175"/>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fontAlgn="b"/>
                      <a:r>
                        <a:rPr lang="en-US" sz="1200" b="0" i="0" u="none" strike="noStrike">
                          <a:solidFill>
                            <a:srgbClr val="000000"/>
                          </a:solidFill>
                          <a:effectLst/>
                          <a:latin typeface="Century Schoolbook" panose="02040604050505020304" pitchFamily="18" charset="0"/>
                        </a:rPr>
                        <a:t>Health Savings Account - Year 3+</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850.00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0" fontAlgn="b"/>
                      <a:r>
                        <a:rPr lang="en-US" sz="1200" b="0" i="0" u="none" strike="noStrike">
                          <a:solidFill>
                            <a:srgbClr val="000000"/>
                          </a:solidFill>
                          <a:effectLst/>
                          <a:latin typeface="Century Schoolbook" panose="02040604050505020304" pitchFamily="18" charset="0"/>
                        </a:rPr>
                        <a:t>     1,700.00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555306117"/>
                  </a:ext>
                </a:extLst>
              </a:tr>
              <a:tr h="271667">
                <a:tc>
                  <a:txBody>
                    <a:bodyPr/>
                    <a:lstStyle/>
                    <a:p>
                      <a:pPr algn="l"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b"/>
                      <a:r>
                        <a:rPr lang="en-US" sz="1200" b="0" i="0" u="none" strike="noStrike">
                          <a:solidFill>
                            <a:srgbClr val="000000"/>
                          </a:solidFill>
                          <a:effectLst/>
                          <a:latin typeface="Century Schoolbook" panose="02040604050505020304" pitchFamily="18" charset="0"/>
                        </a:rPr>
                        <a:t>Opt-Out of Health Insurance</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b"/>
                      <a:r>
                        <a:rPr lang="en-US" sz="1200" b="0" i="0" u="none" strike="noStrike">
                          <a:solidFill>
                            <a:srgbClr val="000000"/>
                          </a:solidFill>
                          <a:effectLst/>
                          <a:latin typeface="Century Schoolbook" panose="02040604050505020304" pitchFamily="18" charset="0"/>
                        </a:rPr>
                        <a:t>     1,000.00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sz="1500" b="0" i="0" u="none" strike="noStrike">
                          <a:solidFill>
                            <a:srgbClr val="000000"/>
                          </a:solidFill>
                          <a:effectLst/>
                          <a:latin typeface="Arial" panose="020B0604020202020204" pitchFamily="34" charset="0"/>
                        </a:rPr>
                        <a:t> </a:t>
                      </a:r>
                    </a:p>
                  </a:txBody>
                  <a:tcPr marL="6437" marR="6437" marT="643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141967871"/>
                  </a:ext>
                </a:extLst>
              </a:tr>
            </a:tbl>
          </a:graphicData>
        </a:graphic>
      </p:graphicFrame>
    </p:spTree>
    <p:extLst>
      <p:ext uri="{BB962C8B-B14F-4D97-AF65-F5344CB8AC3E}">
        <p14:creationId xmlns:p14="http://schemas.microsoft.com/office/powerpoint/2010/main" val="4290062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832" y="2235200"/>
            <a:ext cx="11070336" cy="2387600"/>
          </a:xfrm>
        </p:spPr>
        <p:txBody>
          <a:bodyPr>
            <a:normAutofit fontScale="90000"/>
          </a:bodyPr>
          <a:lstStyle/>
          <a:p>
            <a:r>
              <a:rPr lang="en-US" sz="11500" b="1">
                <a:latin typeface="Freestyle Script" panose="030804020302050B0404" pitchFamily="66" charset="0"/>
              </a:rPr>
              <a:t>Salary and Benefits</a:t>
            </a:r>
            <a:br>
              <a:rPr lang="en-US" sz="11500" b="1">
                <a:latin typeface="Freestyle Script" panose="030804020302050B0404" pitchFamily="66" charset="0"/>
              </a:rPr>
            </a:br>
            <a:r>
              <a:rPr lang="en-US" sz="11500" b="1">
                <a:latin typeface="Freestyle Script" panose="030804020302050B0404" pitchFamily="66" charset="0"/>
              </a:rPr>
              <a:t>Summaries</a:t>
            </a:r>
          </a:p>
        </p:txBody>
      </p:sp>
    </p:spTree>
    <p:extLst>
      <p:ext uri="{BB962C8B-B14F-4D97-AF65-F5344CB8AC3E}">
        <p14:creationId xmlns:p14="http://schemas.microsoft.com/office/powerpoint/2010/main" val="473931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D8A0B0-2860-4AAD-8FD9-DF8ECE97743D}"/>
              </a:ext>
            </a:extLst>
          </p:cNvPr>
          <p:cNvSpPr txBox="1">
            <a:spLocks/>
          </p:cNvSpPr>
          <p:nvPr/>
        </p:nvSpPr>
        <p:spPr>
          <a:xfrm>
            <a:off x="764931" y="363415"/>
            <a:ext cx="10662139" cy="1092811"/>
          </a:xfrm>
          <a:prstGeom prst="rect">
            <a:avLst/>
          </a:prstGeom>
        </p:spPr>
        <p:txBody>
          <a:bodyPr vert="horz" lIns="0" tIns="45720" rIns="0" bIns="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Regional Comparison: Salaries and Benefits</a:t>
            </a:r>
          </a:p>
        </p:txBody>
      </p:sp>
      <p:sp>
        <p:nvSpPr>
          <p:cNvPr id="5" name="Rectangle 4">
            <a:extLst>
              <a:ext uri="{FF2B5EF4-FFF2-40B4-BE49-F238E27FC236}">
                <a16:creationId xmlns:a16="http://schemas.microsoft.com/office/drawing/2014/main" id="{7400F47F-F6D8-4D9D-9BBA-ED30C4F85A34}"/>
              </a:ext>
            </a:extLst>
          </p:cNvPr>
          <p:cNvSpPr/>
          <p:nvPr/>
        </p:nvSpPr>
        <p:spPr>
          <a:xfrm>
            <a:off x="8690468" y="5321153"/>
            <a:ext cx="887872" cy="43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slide8" descr="Expenditure Story_37_2660_4588472_8466715">
            <a:extLst>
              <a:ext uri="{FF2B5EF4-FFF2-40B4-BE49-F238E27FC236}">
                <a16:creationId xmlns:a16="http://schemas.microsoft.com/office/drawing/2014/main" id="{711D956A-6A9E-E9AC-D47F-236D3A101A7A}"/>
              </a:ext>
            </a:extLst>
          </p:cNvPr>
          <p:cNvPicPr>
            <a:picLocks noChangeAspect="1"/>
          </p:cNvPicPr>
          <p:nvPr/>
        </p:nvPicPr>
        <p:blipFill rotWithShape="1">
          <a:blip r:embed="rId3">
            <a:extLst>
              <a:ext uri="{28A0092B-C50C-407E-A947-70E740481C1C}">
                <a14:useLocalDpi xmlns:a14="http://schemas.microsoft.com/office/drawing/2010/main" val="0"/>
              </a:ext>
            </a:extLst>
          </a:blip>
          <a:srcRect l="6267" t="30360" r="4591" b="21125"/>
          <a:stretch/>
        </p:blipFill>
        <p:spPr>
          <a:xfrm>
            <a:off x="894846" y="1634745"/>
            <a:ext cx="10402307" cy="4117295"/>
          </a:xfrm>
          <a:prstGeom prst="rect">
            <a:avLst/>
          </a:prstGeom>
        </p:spPr>
      </p:pic>
      <p:sp>
        <p:nvSpPr>
          <p:cNvPr id="3" name="Rectangle 2">
            <a:extLst>
              <a:ext uri="{FF2B5EF4-FFF2-40B4-BE49-F238E27FC236}">
                <a16:creationId xmlns:a16="http://schemas.microsoft.com/office/drawing/2014/main" id="{9CA62C30-B7DB-F59B-7339-8106DC89F9E3}"/>
              </a:ext>
            </a:extLst>
          </p:cNvPr>
          <p:cNvSpPr/>
          <p:nvPr/>
        </p:nvSpPr>
        <p:spPr>
          <a:xfrm>
            <a:off x="8192691" y="5321456"/>
            <a:ext cx="887872" cy="430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70B9D6-AF15-48B6-BF2B-82F0B4934485}"/>
              </a:ext>
            </a:extLst>
          </p:cNvPr>
          <p:cNvSpPr txBox="1"/>
          <p:nvPr/>
        </p:nvSpPr>
        <p:spPr>
          <a:xfrm>
            <a:off x="8038513" y="5290526"/>
            <a:ext cx="1095891" cy="461665"/>
          </a:xfrm>
          <a:prstGeom prst="rect">
            <a:avLst/>
          </a:prstGeom>
          <a:noFill/>
        </p:spPr>
        <p:txBody>
          <a:bodyPr wrap="square" lIns="91440" tIns="45720" rIns="91440" bIns="45720" rtlCol="0" anchor="t">
            <a:spAutoFit/>
          </a:bodyPr>
          <a:lstStyle/>
          <a:p>
            <a:pPr algn="ctr"/>
            <a:r>
              <a:rPr lang="en-US" sz="1200"/>
              <a:t>GATES CHILI CSD</a:t>
            </a:r>
            <a:endParaRPr lang="en-US" sz="1200">
              <a:cs typeface="Calibri"/>
            </a:endParaRPr>
          </a:p>
        </p:txBody>
      </p:sp>
    </p:spTree>
    <p:extLst>
      <p:ext uri="{BB962C8B-B14F-4D97-AF65-F5344CB8AC3E}">
        <p14:creationId xmlns:p14="http://schemas.microsoft.com/office/powerpoint/2010/main" val="3091413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B6BC0D-2D7A-420F-80C0-00D7515C1AA5}"/>
              </a:ext>
            </a:extLst>
          </p:cNvPr>
          <p:cNvSpPr txBox="1">
            <a:spLocks/>
          </p:cNvSpPr>
          <p:nvPr/>
        </p:nvSpPr>
        <p:spPr>
          <a:xfrm>
            <a:off x="560832" y="2013332"/>
            <a:ext cx="11070336" cy="283133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a:latin typeface="Century Schoolbook" panose="02040604050505020304" pitchFamily="18" charset="0"/>
              </a:rPr>
              <a:t>BUDGETING FOR </a:t>
            </a:r>
            <a:br>
              <a:rPr lang="en-US" sz="11500" b="1">
                <a:latin typeface="Freestyle Script" panose="030804020302050B0404" pitchFamily="66" charset="0"/>
              </a:rPr>
            </a:br>
            <a:r>
              <a:rPr lang="en-US" sz="14200" b="1">
                <a:latin typeface="Freestyle Script" panose="030804020302050B0404" pitchFamily="66" charset="0"/>
              </a:rPr>
              <a:t>Other Expenses</a:t>
            </a:r>
          </a:p>
        </p:txBody>
      </p:sp>
    </p:spTree>
    <p:extLst>
      <p:ext uri="{BB962C8B-B14F-4D97-AF65-F5344CB8AC3E}">
        <p14:creationId xmlns:p14="http://schemas.microsoft.com/office/powerpoint/2010/main" val="103415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23749"/>
            <a:ext cx="9144000" cy="1711015"/>
          </a:xfrm>
        </p:spPr>
        <p:txBody>
          <a:bodyPr>
            <a:normAutofit fontScale="90000"/>
          </a:bodyPr>
          <a:lstStyle/>
          <a:p>
            <a:r>
              <a:rPr lang="en-US" sz="11500" b="1">
                <a:latin typeface="Freestyle Script" panose="030804020302050B0404" pitchFamily="66" charset="0"/>
              </a:rPr>
              <a:t>About Our Students</a:t>
            </a:r>
          </a:p>
        </p:txBody>
      </p:sp>
    </p:spTree>
    <p:extLst>
      <p:ext uri="{BB962C8B-B14F-4D97-AF65-F5344CB8AC3E}">
        <p14:creationId xmlns:p14="http://schemas.microsoft.com/office/powerpoint/2010/main" val="1697018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graduation gowns and caps&#10;&#10;Description automatically generated with low confidence">
            <a:extLst>
              <a:ext uri="{FF2B5EF4-FFF2-40B4-BE49-F238E27FC236}">
                <a16:creationId xmlns:a16="http://schemas.microsoft.com/office/drawing/2014/main" id="{6DC8DFB9-0156-A0A1-8443-541D53CA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807" y="2044338"/>
            <a:ext cx="3151057" cy="2096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13198" y="558608"/>
            <a:ext cx="11011679" cy="1325563"/>
          </a:xfrm>
        </p:spPr>
        <p:txBody>
          <a:bodyPr>
            <a:noAutofit/>
          </a:bodyPr>
          <a:lstStyle/>
          <a:p>
            <a:pPr algn="ctr"/>
            <a:r>
              <a:rPr lang="en-US" sz="8000" b="1">
                <a:latin typeface="Freestyle Script" panose="030804020302050B0404" pitchFamily="66" charset="0"/>
              </a:rPr>
              <a:t>Supplies, Materials, Contractual</a:t>
            </a:r>
          </a:p>
        </p:txBody>
      </p:sp>
      <p:sp>
        <p:nvSpPr>
          <p:cNvPr id="3" name="Content Placeholder 2"/>
          <p:cNvSpPr>
            <a:spLocks noGrp="1"/>
          </p:cNvSpPr>
          <p:nvPr>
            <p:ph idx="1"/>
          </p:nvPr>
        </p:nvSpPr>
        <p:spPr>
          <a:xfrm>
            <a:off x="838199" y="2304142"/>
            <a:ext cx="5772151" cy="3518169"/>
          </a:xfrm>
        </p:spPr>
        <p:txBody>
          <a:bodyPr vert="horz" lIns="91440" tIns="45720" rIns="91440" bIns="45720" rtlCol="0" anchor="t">
            <a:normAutofit/>
          </a:bodyPr>
          <a:lstStyle/>
          <a:p>
            <a:r>
              <a:rPr lang="en-US" b="0">
                <a:latin typeface="Century Schoolbook"/>
              </a:rPr>
              <a:t>Budgets for supplies, materials, and contracts are all nearly finalized</a:t>
            </a:r>
          </a:p>
          <a:p>
            <a:r>
              <a:rPr lang="en-US" b="0">
                <a:latin typeface="Century Schoolbook"/>
              </a:rPr>
              <a:t>Incredible job by building-level and department minimal increase from prior year</a:t>
            </a:r>
            <a:endParaRPr lang="en-US" b="0">
              <a:latin typeface="Century Schoolbook" panose="02040604050505020304" pitchFamily="18" charset="0"/>
            </a:endParaRPr>
          </a:p>
        </p:txBody>
      </p:sp>
      <p:pic>
        <p:nvPicPr>
          <p:cNvPr id="6" name="Picture 5">
            <a:extLst>
              <a:ext uri="{FF2B5EF4-FFF2-40B4-BE49-F238E27FC236}">
                <a16:creationId xmlns:a16="http://schemas.microsoft.com/office/drawing/2014/main" id="{5AA4DAE2-A12B-4ED3-AC15-29CA21D5DE03}"/>
              </a:ext>
            </a:extLst>
          </p:cNvPr>
          <p:cNvPicPr>
            <a:picLocks noChangeAspect="1"/>
          </p:cNvPicPr>
          <p:nvPr/>
        </p:nvPicPr>
        <p:blipFill rotWithShape="1">
          <a:blip r:embed="rId4">
            <a:extLst>
              <a:ext uri="{28A0092B-C50C-407E-A947-70E740481C1C}">
                <a14:useLocalDpi xmlns:a14="http://schemas.microsoft.com/office/drawing/2010/main" val="0"/>
              </a:ext>
            </a:extLst>
          </a:blip>
          <a:srcRect t="12125"/>
          <a:stretch/>
        </p:blipFill>
        <p:spPr>
          <a:xfrm>
            <a:off x="9293865" y="3092502"/>
            <a:ext cx="2416506" cy="2655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1D908EF5-A1A6-4671-B13F-9DD9742D3270}"/>
              </a:ext>
            </a:extLst>
          </p:cNvPr>
          <p:cNvSpPr txBox="1"/>
          <p:nvPr/>
        </p:nvSpPr>
        <p:spPr>
          <a:xfrm>
            <a:off x="2578700" y="5591478"/>
            <a:ext cx="5772151" cy="461665"/>
          </a:xfrm>
          <a:prstGeom prst="rect">
            <a:avLst/>
          </a:prstGeom>
          <a:noFill/>
        </p:spPr>
        <p:txBody>
          <a:bodyPr wrap="square" lIns="91440" tIns="45720" rIns="91440" bIns="45720" rtlCol="0" anchor="t">
            <a:spAutoFit/>
          </a:bodyPr>
          <a:lstStyle/>
          <a:p>
            <a:pPr algn="r"/>
            <a:r>
              <a:rPr lang="en-US" sz="2400" i="1">
                <a:latin typeface="Century Schoolbook"/>
              </a:rPr>
              <a:t>Note: 2023 CPI-U = 4.12%</a:t>
            </a:r>
            <a:endParaRPr lang="en-US" sz="2400" b="1">
              <a:latin typeface="Century Schoolbook" panose="02040604050505020304" pitchFamily="18" charset="0"/>
            </a:endParaRPr>
          </a:p>
        </p:txBody>
      </p:sp>
    </p:spTree>
    <p:extLst>
      <p:ext uri="{BB962C8B-B14F-4D97-AF65-F5344CB8AC3E}">
        <p14:creationId xmlns:p14="http://schemas.microsoft.com/office/powerpoint/2010/main" val="2949022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485578"/>
            <a:ext cx="11011679" cy="1325563"/>
          </a:xfrm>
        </p:spPr>
        <p:txBody>
          <a:bodyPr>
            <a:noAutofit/>
          </a:bodyPr>
          <a:lstStyle/>
          <a:p>
            <a:pPr algn="ctr"/>
            <a:r>
              <a:rPr lang="en-US" sz="8000" b="1">
                <a:latin typeface="Freestyle Script" panose="030804020302050B0404" pitchFamily="66" charset="0"/>
              </a:rPr>
              <a:t>Interscholastic Athletic Overview</a:t>
            </a:r>
          </a:p>
        </p:txBody>
      </p:sp>
      <p:sp>
        <p:nvSpPr>
          <p:cNvPr id="3" name="Content Placeholder 2"/>
          <p:cNvSpPr>
            <a:spLocks noGrp="1"/>
          </p:cNvSpPr>
          <p:nvPr>
            <p:ph idx="1"/>
          </p:nvPr>
        </p:nvSpPr>
        <p:spPr>
          <a:xfrm>
            <a:off x="1389413" y="1813253"/>
            <a:ext cx="5289713" cy="4148635"/>
          </a:xfrm>
        </p:spPr>
        <p:txBody>
          <a:bodyPr vert="horz" lIns="91440" tIns="45720" rIns="91440" bIns="45720" rtlCol="0" anchor="t">
            <a:normAutofit fontScale="92500" lnSpcReduction="10000"/>
          </a:bodyPr>
          <a:lstStyle/>
          <a:p>
            <a:pPr marL="0" indent="0">
              <a:buNone/>
            </a:pPr>
            <a:r>
              <a:rPr lang="en-US">
                <a:latin typeface="Century Schoolbook"/>
              </a:rPr>
              <a:t>30 	</a:t>
            </a:r>
            <a:r>
              <a:rPr lang="en-US" b="0">
                <a:latin typeface="Century Schoolbook"/>
              </a:rPr>
              <a:t>Athletic programs</a:t>
            </a:r>
          </a:p>
          <a:p>
            <a:pPr marL="0" indent="0">
              <a:buNone/>
            </a:pPr>
            <a:r>
              <a:rPr lang="en-US">
                <a:latin typeface="Century Schoolbook"/>
              </a:rPr>
              <a:t>79      </a:t>
            </a:r>
            <a:r>
              <a:rPr lang="en-US" b="0">
                <a:latin typeface="Century Schoolbook"/>
              </a:rPr>
              <a:t>Teams</a:t>
            </a:r>
            <a:endParaRPr lang="en-US" b="0">
              <a:latin typeface="Century Schoolbook" panose="02040604050505020304" pitchFamily="18" charset="0"/>
            </a:endParaRPr>
          </a:p>
          <a:p>
            <a:pPr marL="0" indent="0">
              <a:buNone/>
            </a:pPr>
            <a:r>
              <a:rPr lang="en-US">
                <a:latin typeface="Century Schoolbook"/>
              </a:rPr>
              <a:t>120	</a:t>
            </a:r>
            <a:r>
              <a:rPr lang="en-US" b="0">
                <a:latin typeface="Century Schoolbook"/>
              </a:rPr>
              <a:t>Coaches and volunteers</a:t>
            </a:r>
          </a:p>
          <a:p>
            <a:pPr marL="0" indent="0">
              <a:buNone/>
            </a:pPr>
            <a:endParaRPr lang="en-US" sz="1300">
              <a:latin typeface="Century Schoolbook" panose="02040604050505020304" pitchFamily="18" charset="0"/>
            </a:endParaRPr>
          </a:p>
          <a:p>
            <a:pPr marL="0" indent="0">
              <a:buNone/>
            </a:pPr>
            <a:r>
              <a:rPr lang="en-US">
                <a:latin typeface="Century Schoolbook"/>
              </a:rPr>
              <a:t>Facilities</a:t>
            </a:r>
          </a:p>
          <a:p>
            <a:pPr marL="457200" lvl="1" indent="0">
              <a:buNone/>
            </a:pPr>
            <a:r>
              <a:rPr lang="en-US">
                <a:latin typeface="Century Schoolbook"/>
              </a:rPr>
              <a:t>22	Outdoor fields (HS/MS)</a:t>
            </a:r>
          </a:p>
          <a:p>
            <a:pPr marL="457200" lvl="1" indent="0">
              <a:buNone/>
            </a:pPr>
            <a:r>
              <a:rPr lang="en-US">
                <a:latin typeface="Century Schoolbook"/>
              </a:rPr>
              <a:t>12	Tennis courts</a:t>
            </a:r>
          </a:p>
          <a:p>
            <a:pPr marL="457200" lvl="1" indent="0">
              <a:buNone/>
            </a:pPr>
            <a:r>
              <a:rPr lang="en-US">
                <a:latin typeface="Century Schoolbook"/>
              </a:rPr>
              <a:t>3	Gymnasiums (HS/MS)</a:t>
            </a:r>
          </a:p>
          <a:p>
            <a:pPr marL="457200" lvl="1" indent="0">
              <a:buNone/>
            </a:pPr>
            <a:r>
              <a:rPr lang="en-US">
                <a:latin typeface="Century Schoolbook"/>
              </a:rPr>
              <a:t>2	Fitness centers</a:t>
            </a:r>
          </a:p>
          <a:p>
            <a:pPr marL="457200" lvl="1" indent="0">
              <a:buNone/>
            </a:pPr>
            <a:r>
              <a:rPr lang="en-US">
                <a:latin typeface="Century Schoolbook"/>
              </a:rPr>
              <a:t>1	Pool</a:t>
            </a:r>
          </a:p>
          <a:p>
            <a:pPr marL="457200" lvl="1" indent="0">
              <a:buNone/>
            </a:pPr>
            <a:r>
              <a:rPr lang="en-US">
                <a:latin typeface="Century Schoolbook"/>
              </a:rPr>
              <a:t>1	8-lane track</a:t>
            </a:r>
          </a:p>
          <a:p>
            <a:endParaRPr lang="en-US">
              <a:latin typeface="Century Schoolbook" panose="02040604050505020304" pitchFamily="18" charset="0"/>
            </a:endParaRPr>
          </a:p>
        </p:txBody>
      </p:sp>
      <p:pic>
        <p:nvPicPr>
          <p:cNvPr id="6" name="Picture 5">
            <a:extLst>
              <a:ext uri="{FF2B5EF4-FFF2-40B4-BE49-F238E27FC236}">
                <a16:creationId xmlns:a16="http://schemas.microsoft.com/office/drawing/2014/main" id="{B3455E2C-62FA-4E9F-A6F8-B6ECB4AA98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68375" y="3709558"/>
            <a:ext cx="3378496" cy="225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010C21C-D0E6-438A-B1DA-3561EC7DA791}"/>
              </a:ext>
            </a:extLst>
          </p:cNvPr>
          <p:cNvPicPr>
            <a:picLocks noChangeAspect="1"/>
          </p:cNvPicPr>
          <p:nvPr/>
        </p:nvPicPr>
        <p:blipFill rotWithShape="1">
          <a:blip r:embed="rId4">
            <a:extLst>
              <a:ext uri="{28A0092B-C50C-407E-A947-70E740481C1C}">
                <a14:useLocalDpi xmlns:a14="http://schemas.microsoft.com/office/drawing/2010/main" val="0"/>
              </a:ext>
            </a:extLst>
          </a:blip>
          <a:srcRect t="19445" b="27875"/>
          <a:stretch/>
        </p:blipFill>
        <p:spPr>
          <a:xfrm>
            <a:off x="7057717" y="1807029"/>
            <a:ext cx="3378496" cy="2373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1985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2" descr="Expenses Bar Chart">
            <a:extLst>
              <a:ext uri="{FF2B5EF4-FFF2-40B4-BE49-F238E27FC236}">
                <a16:creationId xmlns:a16="http://schemas.microsoft.com/office/drawing/2014/main" id="{9FAB64D3-4791-D6D9-4BAF-31111F086553}"/>
              </a:ext>
            </a:extLst>
          </p:cNvPr>
          <p:cNvPicPr>
            <a:picLocks noChangeAspect="1"/>
          </p:cNvPicPr>
          <p:nvPr/>
        </p:nvPicPr>
        <p:blipFill rotWithShape="1">
          <a:blip r:embed="rId3">
            <a:extLst>
              <a:ext uri="{28A0092B-C50C-407E-A947-70E740481C1C}">
                <a14:useLocalDpi xmlns:a14="http://schemas.microsoft.com/office/drawing/2010/main" val="0"/>
              </a:ext>
            </a:extLst>
          </a:blip>
          <a:srcRect t="15657" r="13414"/>
          <a:stretch/>
        </p:blipFill>
        <p:spPr>
          <a:xfrm>
            <a:off x="1993496" y="1243597"/>
            <a:ext cx="8205007" cy="4893026"/>
          </a:xfrm>
          <a:prstGeom prst="rect">
            <a:avLst/>
          </a:prstGeom>
        </p:spPr>
      </p:pic>
      <p:sp>
        <p:nvSpPr>
          <p:cNvPr id="5" name="Title 1">
            <a:extLst>
              <a:ext uri="{FF2B5EF4-FFF2-40B4-BE49-F238E27FC236}">
                <a16:creationId xmlns:a16="http://schemas.microsoft.com/office/drawing/2014/main" id="{24BB8610-D54C-4A12-8F83-2FC28CE73D50}"/>
              </a:ext>
            </a:extLst>
          </p:cNvPr>
          <p:cNvSpPr txBox="1">
            <a:spLocks/>
          </p:cNvSpPr>
          <p:nvPr/>
        </p:nvSpPr>
        <p:spPr>
          <a:xfrm>
            <a:off x="1118649" y="104428"/>
            <a:ext cx="995470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a:latin typeface="Freestyle Script"/>
              </a:rPr>
              <a:t>Athletics Expense History</a:t>
            </a:r>
            <a:endParaRPr lang="en-US" sz="8000" b="1">
              <a:latin typeface="Freestyle Script" panose="030804020302050B0404" pitchFamily="66" charset="0"/>
            </a:endParaRPr>
          </a:p>
        </p:txBody>
      </p:sp>
    </p:spTree>
    <p:extLst>
      <p:ext uri="{BB962C8B-B14F-4D97-AF65-F5344CB8AC3E}">
        <p14:creationId xmlns:p14="http://schemas.microsoft.com/office/powerpoint/2010/main" val="1454399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324778"/>
            <a:ext cx="11011679" cy="1325563"/>
          </a:xfrm>
        </p:spPr>
        <p:txBody>
          <a:bodyPr>
            <a:noAutofit/>
          </a:bodyPr>
          <a:lstStyle/>
          <a:p>
            <a:pPr algn="ctr"/>
            <a:r>
              <a:rPr lang="en-US" sz="8000" b="1">
                <a:latin typeface="Freestyle Script" panose="030804020302050B0404" pitchFamily="66" charset="0"/>
              </a:rPr>
              <a:t>Athletics Department Budget</a:t>
            </a:r>
          </a:p>
        </p:txBody>
      </p:sp>
      <p:sp>
        <p:nvSpPr>
          <p:cNvPr id="5" name="Content Placeholder 2">
            <a:extLst>
              <a:ext uri="{FF2B5EF4-FFF2-40B4-BE49-F238E27FC236}">
                <a16:creationId xmlns:a16="http://schemas.microsoft.com/office/drawing/2014/main" id="{1C6875A9-25AC-4ED6-8CD8-6D676EFD56BB}"/>
              </a:ext>
            </a:extLst>
          </p:cNvPr>
          <p:cNvSpPr txBox="1">
            <a:spLocks/>
          </p:cNvSpPr>
          <p:nvPr/>
        </p:nvSpPr>
        <p:spPr>
          <a:xfrm>
            <a:off x="787801" y="1950309"/>
            <a:ext cx="6225073" cy="2364645"/>
          </a:xfrm>
          <a:prstGeom prst="rect">
            <a:avLst/>
          </a:prstGeom>
          <a:ln>
            <a:solidFill>
              <a:schemeClr val="bg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600">
                <a:latin typeface="Century Schoolbook"/>
              </a:rPr>
              <a:t>2023-24 Budget</a:t>
            </a:r>
            <a:r>
              <a:rPr kumimoji="0" lang="en-US" sz="2600" b="0" i="0" u="none" strike="noStrike" kern="1200" cap="none" spc="0" normalizeH="0" baseline="0" noProof="0">
                <a:ln>
                  <a:noFill/>
                </a:ln>
                <a:effectLst/>
                <a:uLnTx/>
                <a:uFillTx/>
                <a:latin typeface="Century Schoolbook"/>
                <a:ea typeface="+mn-ea"/>
                <a:cs typeface="+mn-cs"/>
              </a:rPr>
              <a:t>: 		$</a:t>
            </a:r>
            <a:r>
              <a:rPr lang="en-US" sz="2600">
                <a:latin typeface="Century Schoolbook"/>
              </a:rPr>
              <a:t> 1,451,505</a:t>
            </a:r>
            <a:endParaRPr lang="en-US">
              <a:latin typeface="Calibri" panose="020F0502020204030204"/>
              <a:cs typeface="Calibri" panose="020F0502020204030204"/>
            </a:endParaRPr>
          </a:p>
          <a:p>
            <a:pPr marL="0" indent="0">
              <a:buNone/>
              <a:defRPr/>
            </a:pPr>
            <a:r>
              <a:rPr lang="en-US" sz="2600">
                <a:latin typeface="Century Schoolbook"/>
              </a:rPr>
              <a:t>2024-25</a:t>
            </a:r>
            <a:r>
              <a:rPr kumimoji="0" lang="en-US" sz="2600" b="0" i="0" u="none" strike="noStrike" kern="1200" cap="none" spc="0" normalizeH="0" baseline="0" noProof="0">
                <a:ln>
                  <a:noFill/>
                </a:ln>
                <a:effectLst/>
                <a:uLnTx/>
                <a:uFillTx/>
                <a:latin typeface="Century Schoolbook"/>
                <a:ea typeface="+mn-ea"/>
                <a:cs typeface="+mn-cs"/>
              </a:rPr>
              <a:t> Est. Budget: 	$</a:t>
            </a:r>
            <a:r>
              <a:rPr lang="en-US" sz="2600">
                <a:latin typeface="Century Schoolbook"/>
              </a:rPr>
              <a:t> 1,481,742</a:t>
            </a:r>
            <a:endParaRPr lang="en-US">
              <a:cs typeface="Calibri"/>
            </a:endParaRPr>
          </a:p>
          <a:p>
            <a:pPr marL="0" marR="0" lvl="0" indent="0" algn="l" defTabSz="914400">
              <a:lnSpc>
                <a:spcPct val="90000"/>
              </a:lnSpc>
              <a:spcBef>
                <a:spcPts val="1000"/>
              </a:spcBef>
              <a:spcAft>
                <a:spcPts val="0"/>
              </a:spcAft>
              <a:buClrTx/>
              <a:buSzTx/>
              <a:buNone/>
              <a:tabLst/>
              <a:defRPr/>
            </a:pPr>
            <a:endParaRPr lang="en-US" sz="2600" b="0" i="0" u="none" strike="noStrike" kern="1200" cap="none" spc="0" normalizeH="0" baseline="0" noProof="0">
              <a:ln>
                <a:noFill/>
              </a:ln>
              <a:effectLst/>
              <a:uLnTx/>
              <a:uFillTx/>
              <a:latin typeface="Century Schoolbook"/>
            </a:endParaRPr>
          </a:p>
          <a:p>
            <a:pPr lvl="1">
              <a:spcBef>
                <a:spcPts val="1000"/>
              </a:spcBef>
              <a:defRPr/>
            </a:pPr>
            <a:r>
              <a:rPr kumimoji="0" lang="en-US" sz="2200" b="0" i="0" u="none" strike="noStrike" kern="1200" cap="none" spc="0" normalizeH="0" baseline="0" noProof="0">
                <a:ln>
                  <a:noFill/>
                </a:ln>
                <a:effectLst/>
                <a:uLnTx/>
                <a:uFillTx/>
                <a:latin typeface="Century Schoolbook"/>
                <a:ea typeface="+mn-ea"/>
                <a:cs typeface="+mn-cs"/>
              </a:rPr>
              <a:t>Still have not finalized projections</a:t>
            </a:r>
            <a:endParaRPr lang="en-US" sz="2200" b="0" i="0" u="none" strike="noStrike" kern="1200" cap="none" spc="0" normalizeH="0" baseline="0" noProof="0">
              <a:ln>
                <a:noFill/>
              </a:ln>
              <a:effectLst/>
              <a:uLnTx/>
              <a:uFillTx/>
              <a:latin typeface="Century Schoolbook"/>
            </a:endParaRPr>
          </a:p>
          <a:p>
            <a:pPr lvl="1">
              <a:spcBef>
                <a:spcPts val="1000"/>
              </a:spcBef>
              <a:defRPr/>
            </a:pPr>
            <a:r>
              <a:rPr lang="en-US" sz="2200">
                <a:latin typeface="Century Schoolbook"/>
              </a:rPr>
              <a:t>Approximately 1.11%</a:t>
            </a:r>
            <a:r>
              <a:rPr kumimoji="0" lang="en-US" sz="2200" b="0" i="0" u="none" strike="noStrike" kern="1200" cap="none" spc="0" normalizeH="0" baseline="0" noProof="0">
                <a:ln>
                  <a:noFill/>
                </a:ln>
                <a:effectLst/>
                <a:uLnTx/>
                <a:uFillTx/>
                <a:latin typeface="Century Schoolbook"/>
                <a:ea typeface="+mn-ea"/>
                <a:cs typeface="+mn-cs"/>
              </a:rPr>
              <a:t> of overall budget</a:t>
            </a:r>
            <a:endParaRPr lang="en-US" sz="2200" b="0" i="0" u="none" strike="noStrike" kern="1200" cap="none" spc="0" normalizeH="0" baseline="0" noProof="0">
              <a:ln>
                <a:noFill/>
              </a:ln>
              <a:effectLst/>
              <a:uLnTx/>
              <a:uFillTx/>
              <a:latin typeface="Century Schoolbook"/>
            </a:endParaRPr>
          </a:p>
          <a:p>
            <a:pPr marL="0" indent="0">
              <a:buNone/>
              <a:defRPr/>
            </a:pPr>
            <a:endParaRPr lang="en-US" sz="2800" b="0" i="0" u="none" strike="noStrike" kern="1200" cap="none" spc="0" normalizeH="0" baseline="0" noProof="0">
              <a:ln>
                <a:noFill/>
              </a:ln>
              <a:effectLst/>
              <a:uLnTx/>
              <a:uFillTx/>
              <a:latin typeface="Century Schoolbook" panose="02040604050505020304" pitchFamily="18" charset="0"/>
            </a:endParaRPr>
          </a:p>
        </p:txBody>
      </p:sp>
      <p:pic>
        <p:nvPicPr>
          <p:cNvPr id="6" name="Picture 5">
            <a:extLst>
              <a:ext uri="{FF2B5EF4-FFF2-40B4-BE49-F238E27FC236}">
                <a16:creationId xmlns:a16="http://schemas.microsoft.com/office/drawing/2014/main" id="{1EB029C6-7A8E-4883-AE14-FA99547533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6360" y="1650341"/>
            <a:ext cx="3539110" cy="2664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Camera">
            <a:extLst>
              <a:ext uri="{FF2B5EF4-FFF2-40B4-BE49-F238E27FC236}">
                <a16:creationId xmlns:a16="http://schemas.microsoft.com/office/drawing/2014/main" id="{8C5F9D86-0839-4C69-803F-13B2ACC2FB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0580" y="1843305"/>
            <a:ext cx="257908" cy="257908"/>
          </a:xfrm>
          <a:prstGeom prst="rect">
            <a:avLst/>
          </a:prstGeom>
        </p:spPr>
      </p:pic>
      <p:pic>
        <p:nvPicPr>
          <p:cNvPr id="4" name="Picture 3">
            <a:extLst>
              <a:ext uri="{FF2B5EF4-FFF2-40B4-BE49-F238E27FC236}">
                <a16:creationId xmlns:a16="http://schemas.microsoft.com/office/drawing/2014/main" id="{6B79517E-98ED-4B55-874C-ACDD3C082B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00202" y="3840648"/>
            <a:ext cx="4029922" cy="2075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2901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03" y="275054"/>
            <a:ext cx="11117393" cy="1349148"/>
          </a:xfrm>
        </p:spPr>
        <p:txBody>
          <a:bodyPr>
            <a:noAutofit/>
          </a:bodyPr>
          <a:lstStyle/>
          <a:p>
            <a:pPr algn="ctr"/>
            <a:r>
              <a:rPr lang="en-US" sz="8000" b="1">
                <a:latin typeface="Freestyle Script" panose="030804020302050B0404" pitchFamily="66" charset="0"/>
              </a:rPr>
              <a:t>BOCES Services</a:t>
            </a:r>
          </a:p>
        </p:txBody>
      </p:sp>
      <p:sp>
        <p:nvSpPr>
          <p:cNvPr id="3" name="Content Placeholder 2">
            <a:extLst>
              <a:ext uri="{FF2B5EF4-FFF2-40B4-BE49-F238E27FC236}">
                <a16:creationId xmlns:a16="http://schemas.microsoft.com/office/drawing/2014/main" id="{03A2CEA7-826A-4DDC-BE05-2050DE8FF62A}"/>
              </a:ext>
            </a:extLst>
          </p:cNvPr>
          <p:cNvSpPr>
            <a:spLocks noGrp="1"/>
          </p:cNvSpPr>
          <p:nvPr>
            <p:ph idx="1"/>
          </p:nvPr>
        </p:nvSpPr>
        <p:spPr>
          <a:xfrm>
            <a:off x="903581" y="1640554"/>
            <a:ext cx="7247044" cy="3971586"/>
          </a:xfrm>
        </p:spPr>
        <p:txBody>
          <a:bodyPr vert="horz" lIns="91440" tIns="45720" rIns="91440" bIns="45720" rtlCol="0" anchor="t">
            <a:normAutofit/>
          </a:bodyPr>
          <a:lstStyle/>
          <a:p>
            <a:pPr marL="0" indent="0">
              <a:buNone/>
            </a:pPr>
            <a:r>
              <a:rPr lang="en-US" sz="2400" b="0">
                <a:latin typeface="Century Schoolbook"/>
              </a:rPr>
              <a:t>Board of Cooperative Educational Services</a:t>
            </a:r>
          </a:p>
          <a:p>
            <a:r>
              <a:rPr lang="en-US" sz="2400" b="0">
                <a:latin typeface="Century Schoolbook"/>
              </a:rPr>
              <a:t>Allows us to collaboratively purchase supplies and share services with other districts across the region and state </a:t>
            </a:r>
          </a:p>
          <a:p>
            <a:endParaRPr lang="en-US" sz="2400" b="0">
              <a:latin typeface="Century Schoolbook" panose="02040604050505020304" pitchFamily="18" charset="0"/>
            </a:endParaRPr>
          </a:p>
          <a:p>
            <a:pPr marL="0" indent="0">
              <a:buNone/>
            </a:pPr>
            <a:r>
              <a:rPr lang="en-US" sz="2400" b="0">
                <a:latin typeface="Century Schoolbook"/>
              </a:rPr>
              <a:t>Presently, we are still developing this budget:</a:t>
            </a:r>
          </a:p>
          <a:p>
            <a:r>
              <a:rPr lang="en-US" sz="2400" b="0">
                <a:latin typeface="Century Schoolbook"/>
              </a:rPr>
              <a:t>Estimating a 5% increase across the board </a:t>
            </a:r>
            <a:endParaRPr lang="en-US" sz="2400" b="0">
              <a:latin typeface="Century Schoolbook" panose="02040604050505020304" pitchFamily="18" charset="0"/>
            </a:endParaRPr>
          </a:p>
          <a:p>
            <a:pPr lvl="1"/>
            <a:r>
              <a:rPr lang="en-US" sz="2400">
                <a:latin typeface="Century Schoolbook"/>
              </a:rPr>
              <a:t>Current 2023-24 Budget:     $15.6M</a:t>
            </a:r>
          </a:p>
          <a:p>
            <a:pPr lvl="1"/>
            <a:r>
              <a:rPr lang="en-US" sz="2400">
                <a:latin typeface="Century Schoolbook"/>
              </a:rPr>
              <a:t>Percent of Overall Budget:     12.37%</a:t>
            </a:r>
          </a:p>
        </p:txBody>
      </p:sp>
      <p:pic>
        <p:nvPicPr>
          <p:cNvPr id="9" name="Picture 8">
            <a:extLst>
              <a:ext uri="{FF2B5EF4-FFF2-40B4-BE49-F238E27FC236}">
                <a16:creationId xmlns:a16="http://schemas.microsoft.com/office/drawing/2014/main" id="{E87BD77F-72C4-4B10-AD5D-B6CD7C8F4AA5}"/>
              </a:ext>
            </a:extLst>
          </p:cNvPr>
          <p:cNvPicPr>
            <a:picLocks noChangeAspect="1"/>
          </p:cNvPicPr>
          <p:nvPr/>
        </p:nvPicPr>
        <p:blipFill>
          <a:blip r:embed="rId3">
            <a:extLst>
              <a:ext uri="{28A0092B-C50C-407E-A947-70E740481C1C}">
                <a14:useLocalDpi xmlns:a14="http://schemas.microsoft.com/office/drawing/2010/main" val="0"/>
              </a:ext>
            </a:extLst>
          </a:blip>
          <a:srcRect l="4874" r="4874"/>
          <a:stretch/>
        </p:blipFill>
        <p:spPr>
          <a:xfrm>
            <a:off x="8516903" y="1365880"/>
            <a:ext cx="3423037" cy="2528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icture containing person, indoor, wall&#10;&#10;Description automatically generated">
            <a:extLst>
              <a:ext uri="{FF2B5EF4-FFF2-40B4-BE49-F238E27FC236}">
                <a16:creationId xmlns:a16="http://schemas.microsoft.com/office/drawing/2014/main" id="{81D48C73-B8B6-B0F2-8A08-B1CC7D0F5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790" y="3626347"/>
            <a:ext cx="3423038" cy="228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142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BDA9227-3473-42B2-8F60-9715BDAAD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50491">
            <a:off x="8356170" y="1731811"/>
            <a:ext cx="1957105" cy="1806481"/>
          </a:xfrm>
          <a:prstGeom prst="rect">
            <a:avLst/>
          </a:prstGeom>
        </p:spPr>
      </p:pic>
      <p:sp>
        <p:nvSpPr>
          <p:cNvPr id="2" name="Title 1"/>
          <p:cNvSpPr>
            <a:spLocks noGrp="1"/>
          </p:cNvSpPr>
          <p:nvPr>
            <p:ph type="title"/>
          </p:nvPr>
        </p:nvSpPr>
        <p:spPr>
          <a:xfrm>
            <a:off x="590160" y="545440"/>
            <a:ext cx="11011679" cy="1325563"/>
          </a:xfrm>
        </p:spPr>
        <p:txBody>
          <a:bodyPr>
            <a:noAutofit/>
          </a:bodyPr>
          <a:lstStyle/>
          <a:p>
            <a:pPr algn="ctr"/>
            <a:r>
              <a:rPr lang="en-US" sz="8000" b="1">
                <a:latin typeface="Freestyle Script" panose="030804020302050B0404" pitchFamily="66" charset="0"/>
              </a:rPr>
              <a:t>Special Education Budget</a:t>
            </a:r>
          </a:p>
        </p:txBody>
      </p:sp>
      <p:sp>
        <p:nvSpPr>
          <p:cNvPr id="5" name="Content Placeholder 2">
            <a:extLst>
              <a:ext uri="{FF2B5EF4-FFF2-40B4-BE49-F238E27FC236}">
                <a16:creationId xmlns:a16="http://schemas.microsoft.com/office/drawing/2014/main" id="{1C6875A9-25AC-4ED6-8CD8-6D676EFD56BB}"/>
              </a:ext>
            </a:extLst>
          </p:cNvPr>
          <p:cNvSpPr txBox="1">
            <a:spLocks/>
          </p:cNvSpPr>
          <p:nvPr/>
        </p:nvSpPr>
        <p:spPr>
          <a:xfrm>
            <a:off x="6689615" y="3571545"/>
            <a:ext cx="5436342" cy="2592136"/>
          </a:xfrm>
          <a:prstGeom prst="rect">
            <a:avLst/>
          </a:prstGeom>
          <a:ln>
            <a:solidFill>
              <a:schemeClr val="bg1"/>
            </a:solidFill>
          </a:ln>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3000" b="1">
                <a:solidFill>
                  <a:prstClr val="black"/>
                </a:solidFill>
                <a:latin typeface="Century Schoolbook"/>
              </a:rPr>
              <a:t>Still working on this budget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Century Schoolbook"/>
              </a:rPr>
              <a:t>Mandated programs must program (pay) for</a:t>
            </a:r>
            <a:endParaRPr kumimoji="0" lang="en-US" sz="2000" b="0" i="0" u="none" strike="noStrike" kern="1200" cap="none" spc="0" normalizeH="0" baseline="0" noProof="0">
              <a:ln>
                <a:noFill/>
              </a:ln>
              <a:solidFill>
                <a:prstClr val="black"/>
              </a:solidFill>
              <a:effectLst/>
              <a:uLnTx/>
              <a:uFillTx/>
              <a:latin typeface="Century Schoolbook"/>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Schoolbook"/>
                <a:ea typeface="+mn-ea"/>
                <a:cs typeface="+mn-cs"/>
              </a:rPr>
              <a:t>Student needs determined once evaluation for the year is complete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Century Schoolbook"/>
              </a:rPr>
              <a:t>Populations are transient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Schoolbook"/>
                <a:ea typeface="+mn-ea"/>
                <a:cs typeface="+mn-cs"/>
              </a:rPr>
              <a:t>Kindergarten needs are still being determined</a:t>
            </a:r>
          </a:p>
        </p:txBody>
      </p:sp>
      <p:sp>
        <p:nvSpPr>
          <p:cNvPr id="3" name="TextBox 2">
            <a:extLst>
              <a:ext uri="{FF2B5EF4-FFF2-40B4-BE49-F238E27FC236}">
                <a16:creationId xmlns:a16="http://schemas.microsoft.com/office/drawing/2014/main" id="{8CC36774-3945-47E1-A90E-995BD66CD554}"/>
              </a:ext>
            </a:extLst>
          </p:cNvPr>
          <p:cNvSpPr txBox="1"/>
          <p:nvPr/>
        </p:nvSpPr>
        <p:spPr>
          <a:xfrm>
            <a:off x="324659" y="2129157"/>
            <a:ext cx="5810859" cy="2599686"/>
          </a:xfrm>
          <a:prstGeom prst="rect">
            <a:avLst/>
          </a:prstGeom>
          <a:noFill/>
        </p:spPr>
        <p:txBody>
          <a:bodyPr wrap="square" lIns="91440" tIns="45720" rIns="91440" bIns="45720" rtlCol="0" anchor="t">
            <a:spAutoFit/>
          </a:bodyPr>
          <a:lstStyle/>
          <a:p>
            <a:pPr>
              <a:lnSpc>
                <a:spcPct val="90000"/>
              </a:lnSpc>
              <a:spcBef>
                <a:spcPts val="1000"/>
              </a:spcBef>
              <a:defRPr/>
            </a:pPr>
            <a:r>
              <a:rPr lang="en-US" sz="2400">
                <a:latin typeface="Century Schoolbook"/>
              </a:rPr>
              <a:t>2023-24  Budget:  	     $18,436,783</a:t>
            </a:r>
            <a:endParaRPr lang="en-US">
              <a:latin typeface="Calibri" panose="020F0502020204030204"/>
              <a:cs typeface="Calibri" panose="020F0502020204030204"/>
            </a:endParaRPr>
          </a:p>
          <a:p>
            <a:pPr>
              <a:lnSpc>
                <a:spcPct val="90000"/>
              </a:lnSpc>
              <a:spcBef>
                <a:spcPts val="1000"/>
              </a:spcBef>
              <a:defRPr/>
            </a:pPr>
            <a:r>
              <a:rPr lang="en-US" sz="2400">
                <a:latin typeface="Century Schoolbook"/>
              </a:rPr>
              <a:t>2024-25 Est. Budget:  $19.4M – $20M </a:t>
            </a:r>
            <a:endParaRPr lang="en-US">
              <a:cs typeface="Calibri"/>
            </a:endParaRPr>
          </a:p>
          <a:p>
            <a:pPr lvl="0">
              <a:lnSpc>
                <a:spcPct val="90000"/>
              </a:lnSpc>
              <a:spcBef>
                <a:spcPts val="1000"/>
              </a:spcBef>
              <a:defRPr/>
            </a:pPr>
            <a:endParaRPr lang="en-US" sz="2400">
              <a:latin typeface="Century Schoolbook"/>
            </a:endParaRPr>
          </a:p>
          <a:p>
            <a:pPr marL="685800" lvl="1" indent="-228600">
              <a:lnSpc>
                <a:spcPct val="90000"/>
              </a:lnSpc>
              <a:spcBef>
                <a:spcPts val="1000"/>
              </a:spcBef>
              <a:buFont typeface="Arial" panose="020B0604020202020204" pitchFamily="34" charset="0"/>
              <a:buChar char="•"/>
              <a:defRPr/>
            </a:pPr>
            <a:r>
              <a:rPr lang="en-US" sz="2400">
                <a:latin typeface="Century Schoolbook"/>
              </a:rPr>
              <a:t>Budget: Still being finalized</a:t>
            </a:r>
            <a:endParaRPr lang="en-US" sz="2400" b="1">
              <a:solidFill>
                <a:srgbClr val="FF0000"/>
              </a:solidFill>
              <a:latin typeface="Century Schoolbook"/>
            </a:endParaRPr>
          </a:p>
          <a:p>
            <a:pPr marL="685800" lvl="1" indent="-228600">
              <a:lnSpc>
                <a:spcPct val="90000"/>
              </a:lnSpc>
              <a:spcBef>
                <a:spcPts val="1000"/>
              </a:spcBef>
              <a:buFont typeface="Arial" panose="020B0604020202020204" pitchFamily="34" charset="0"/>
              <a:buChar char="•"/>
              <a:defRPr/>
            </a:pPr>
            <a:r>
              <a:rPr lang="en-US" sz="2400">
                <a:latin typeface="Century Schoolbook"/>
              </a:rPr>
              <a:t>Currently, around 14.6% of   overall budget</a:t>
            </a:r>
          </a:p>
        </p:txBody>
      </p:sp>
      <p:sp>
        <p:nvSpPr>
          <p:cNvPr id="6" name="Right Brace 5">
            <a:extLst>
              <a:ext uri="{FF2B5EF4-FFF2-40B4-BE49-F238E27FC236}">
                <a16:creationId xmlns:a16="http://schemas.microsoft.com/office/drawing/2014/main" id="{A2B8829E-913C-4E13-9C83-054550B92548}"/>
              </a:ext>
            </a:extLst>
          </p:cNvPr>
          <p:cNvSpPr/>
          <p:nvPr/>
        </p:nvSpPr>
        <p:spPr>
          <a:xfrm>
            <a:off x="6135518" y="2129157"/>
            <a:ext cx="568614" cy="2599686"/>
          </a:xfrm>
          <a:prstGeom prst="rightBrace">
            <a:avLst>
              <a:gd name="adj1" fmla="val 48889"/>
              <a:gd name="adj2" fmla="val 67195"/>
            </a:avLst>
          </a:prstGeom>
          <a:ln>
            <a:solidFill>
              <a:srgbClr val="002D62"/>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9418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49846"/>
            <a:ext cx="11011679" cy="1325563"/>
          </a:xfrm>
        </p:spPr>
        <p:txBody>
          <a:bodyPr>
            <a:noAutofit/>
          </a:bodyPr>
          <a:lstStyle/>
          <a:p>
            <a:pPr algn="ctr"/>
            <a:r>
              <a:rPr lang="en-US" sz="8000" b="1">
                <a:latin typeface="Freestyle Script" panose="030804020302050B0404" pitchFamily="66" charset="0"/>
              </a:rPr>
              <a:t>Technology Overview</a:t>
            </a:r>
          </a:p>
        </p:txBody>
      </p:sp>
      <p:sp>
        <p:nvSpPr>
          <p:cNvPr id="3" name="Content Placeholder 2"/>
          <p:cNvSpPr>
            <a:spLocks noGrp="1"/>
          </p:cNvSpPr>
          <p:nvPr>
            <p:ph idx="1"/>
          </p:nvPr>
        </p:nvSpPr>
        <p:spPr>
          <a:xfrm>
            <a:off x="1340130" y="1518590"/>
            <a:ext cx="8778010" cy="4270300"/>
          </a:xfrm>
        </p:spPr>
        <p:txBody>
          <a:bodyPr vert="horz" lIns="91440" tIns="45720" rIns="91440" bIns="45720" rtlCol="0" anchor="t">
            <a:normAutofit fontScale="77500" lnSpcReduction="20000"/>
          </a:bodyPr>
          <a:lstStyle/>
          <a:p>
            <a:pPr marL="0" indent="0">
              <a:buNone/>
            </a:pPr>
            <a:r>
              <a:rPr lang="en-US" b="0">
                <a:latin typeface="Century Schoolbook"/>
              </a:rPr>
              <a:t>       1	Director of Technology</a:t>
            </a:r>
          </a:p>
          <a:p>
            <a:pPr marL="0" indent="0">
              <a:buNone/>
            </a:pPr>
            <a:r>
              <a:rPr lang="en-US" b="0">
                <a:latin typeface="Century Schoolbook"/>
              </a:rPr>
              <a:t>     12	Staff members (Full Time MMT in each building)</a:t>
            </a:r>
          </a:p>
          <a:p>
            <a:pPr lvl="3"/>
            <a:r>
              <a:rPr lang="en-US" b="0">
                <a:latin typeface="Century Schoolbook"/>
              </a:rPr>
              <a:t>2 vacant positions</a:t>
            </a:r>
          </a:p>
          <a:p>
            <a:pPr marL="0" indent="0">
              <a:buNone/>
            </a:pPr>
            <a:r>
              <a:rPr lang="en-US" b="0">
                <a:latin typeface="Century Schoolbook"/>
              </a:rPr>
              <a:t>   880+	 Staff devices</a:t>
            </a:r>
          </a:p>
          <a:p>
            <a:pPr marL="0" indent="0">
              <a:buNone/>
            </a:pPr>
            <a:r>
              <a:rPr lang="en-US" b="0">
                <a:latin typeface="Century Schoolbook"/>
              </a:rPr>
              <a:t>3,700+ Student laptops</a:t>
            </a:r>
          </a:p>
          <a:p>
            <a:pPr marL="0" indent="0">
              <a:buNone/>
            </a:pPr>
            <a:r>
              <a:rPr lang="en-US" b="0">
                <a:latin typeface="Century Schoolbook"/>
              </a:rPr>
              <a:t>4,500+ District e-mail addresses</a:t>
            </a:r>
          </a:p>
          <a:p>
            <a:pPr marL="0" indent="0">
              <a:buNone/>
            </a:pPr>
            <a:r>
              <a:rPr lang="en-US" b="0">
                <a:latin typeface="Century Schoolbook"/>
              </a:rPr>
              <a:t>   150+	 Applications</a:t>
            </a:r>
          </a:p>
          <a:p>
            <a:pPr marL="0" indent="0">
              <a:buNone/>
            </a:pPr>
            <a:r>
              <a:rPr lang="en-US" b="0">
                <a:latin typeface="Century Schoolbook"/>
              </a:rPr>
              <a:t>   100+	 Printer devices</a:t>
            </a:r>
          </a:p>
          <a:p>
            <a:pPr marL="0" indent="0">
              <a:buNone/>
            </a:pPr>
            <a:r>
              <a:rPr lang="en-US" b="0">
                <a:latin typeface="Century Schoolbook"/>
              </a:rPr>
              <a:t>   410+	 Wireless access points</a:t>
            </a:r>
          </a:p>
          <a:p>
            <a:pPr marL="0" indent="0">
              <a:buNone/>
            </a:pPr>
            <a:r>
              <a:rPr lang="en-US" b="0">
                <a:latin typeface="Century Schoolbook"/>
              </a:rPr>
              <a:t>   110+  Switches</a:t>
            </a:r>
          </a:p>
          <a:p>
            <a:pPr marL="0" indent="0">
              <a:buNone/>
            </a:pPr>
            <a:r>
              <a:rPr lang="en-US" b="0">
                <a:latin typeface="Century Schoolbook"/>
              </a:rPr>
              <a:t>   710+	 Phones</a:t>
            </a:r>
          </a:p>
          <a:p>
            <a:pPr marL="0" indent="0">
              <a:buNone/>
            </a:pPr>
            <a:r>
              <a:rPr lang="en-US" b="0">
                <a:latin typeface="Century Schoolbook"/>
              </a:rPr>
              <a:t>   400+	 Samsung IWB and classroom tech</a:t>
            </a:r>
          </a:p>
          <a:p>
            <a:pPr marL="0" indent="0">
              <a:buNone/>
            </a:pPr>
            <a:endParaRPr lang="en-US">
              <a:latin typeface="Century Schoolbook"/>
            </a:endParaRPr>
          </a:p>
        </p:txBody>
      </p:sp>
      <p:pic>
        <p:nvPicPr>
          <p:cNvPr id="5" name="Picture 4">
            <a:extLst>
              <a:ext uri="{FF2B5EF4-FFF2-40B4-BE49-F238E27FC236}">
                <a16:creationId xmlns:a16="http://schemas.microsoft.com/office/drawing/2014/main" id="{2010C21C-D0E6-438A-B1DA-3561EC7DA7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01171" y="2405872"/>
            <a:ext cx="3743606" cy="2495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1867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272885"/>
            <a:ext cx="11011679" cy="1325563"/>
          </a:xfrm>
        </p:spPr>
        <p:txBody>
          <a:bodyPr>
            <a:noAutofit/>
          </a:bodyPr>
          <a:lstStyle/>
          <a:p>
            <a:pPr algn="ctr"/>
            <a:r>
              <a:rPr lang="en-US" sz="8000" b="1">
                <a:latin typeface="Freestyle Script" panose="030804020302050B0404" pitchFamily="66" charset="0"/>
              </a:rPr>
              <a:t>Technology Budget</a:t>
            </a:r>
          </a:p>
        </p:txBody>
      </p:sp>
      <p:sp>
        <p:nvSpPr>
          <p:cNvPr id="3" name="Content Placeholder 2"/>
          <p:cNvSpPr>
            <a:spLocks noGrp="1"/>
          </p:cNvSpPr>
          <p:nvPr>
            <p:ph idx="1"/>
          </p:nvPr>
        </p:nvSpPr>
        <p:spPr>
          <a:xfrm>
            <a:off x="865733" y="1947562"/>
            <a:ext cx="6630220" cy="3269216"/>
          </a:xfrm>
        </p:spPr>
        <p:txBody>
          <a:bodyPr vert="horz" lIns="91440" tIns="45720" rIns="91440" bIns="45720" rtlCol="0" anchor="t">
            <a:normAutofit/>
          </a:bodyPr>
          <a:lstStyle/>
          <a:p>
            <a:pPr marL="0" indent="0">
              <a:buNone/>
            </a:pPr>
            <a:r>
              <a:rPr lang="en-US" b="0">
                <a:latin typeface="Century Schoolbook"/>
              </a:rPr>
              <a:t>2023-24 Budget:          $ 2,570,317</a:t>
            </a:r>
            <a:endParaRPr lang="en-US" b="0"/>
          </a:p>
          <a:p>
            <a:pPr marL="0" indent="0">
              <a:buNone/>
            </a:pPr>
            <a:r>
              <a:rPr lang="en-US" b="0">
                <a:latin typeface="Century Schoolbook"/>
              </a:rPr>
              <a:t>2024-25 Est. Budget:  $ 2,526,065</a:t>
            </a:r>
          </a:p>
          <a:p>
            <a:pPr lvl="1"/>
            <a:endParaRPr lang="en-US">
              <a:latin typeface="Century Schoolbook"/>
            </a:endParaRPr>
          </a:p>
          <a:p>
            <a:pPr lvl="1">
              <a:lnSpc>
                <a:spcPct val="120000"/>
              </a:lnSpc>
            </a:pPr>
            <a:r>
              <a:rPr lang="en-US">
                <a:latin typeface="Century Schoolbook"/>
              </a:rPr>
              <a:t>Function Codes:</a:t>
            </a:r>
          </a:p>
          <a:p>
            <a:pPr lvl="2">
              <a:lnSpc>
                <a:spcPct val="100000"/>
              </a:lnSpc>
            </a:pPr>
            <a:r>
              <a:rPr lang="en-US">
                <a:latin typeface="Century Schoolbook"/>
              </a:rPr>
              <a:t>1680 = Central Processing</a:t>
            </a:r>
          </a:p>
          <a:p>
            <a:pPr lvl="2">
              <a:lnSpc>
                <a:spcPct val="100000"/>
              </a:lnSpc>
            </a:pPr>
            <a:r>
              <a:rPr lang="en-US">
                <a:latin typeface="Century Schoolbook"/>
                <a:cs typeface="Calibri" panose="020F0502020204030204"/>
              </a:rPr>
              <a:t>2630 = Computer Assisted Instruction</a:t>
            </a:r>
            <a:endParaRPr lang="en-US">
              <a:latin typeface="Calibri" panose="020F0502020204030204"/>
              <a:cs typeface="Calibri" panose="020F0502020204030204"/>
            </a:endParaRPr>
          </a:p>
          <a:p>
            <a:pPr lvl="1">
              <a:lnSpc>
                <a:spcPct val="120000"/>
              </a:lnSpc>
            </a:pPr>
            <a:r>
              <a:rPr lang="en-US">
                <a:latin typeface="Century Schoolbook"/>
              </a:rPr>
              <a:t>1.9% of overall budget</a:t>
            </a:r>
            <a:endParaRPr lang="en-US">
              <a:cs typeface="Calibri"/>
            </a:endParaRPr>
          </a:p>
          <a:p>
            <a:pPr marL="0" indent="0">
              <a:buNone/>
            </a:pPr>
            <a:endParaRPr lang="en-US">
              <a:latin typeface="Century Schoolbook" panose="02040604050505020304" pitchFamily="18" charset="0"/>
            </a:endParaRPr>
          </a:p>
        </p:txBody>
      </p:sp>
      <p:pic>
        <p:nvPicPr>
          <p:cNvPr id="5" name="Picture 4">
            <a:extLst>
              <a:ext uri="{FF2B5EF4-FFF2-40B4-BE49-F238E27FC236}">
                <a16:creationId xmlns:a16="http://schemas.microsoft.com/office/drawing/2014/main" id="{2010C21C-D0E6-438A-B1DA-3561EC7DA7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07218" y="2412773"/>
            <a:ext cx="3794621" cy="2529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0476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878" y="239030"/>
            <a:ext cx="11011679" cy="1325563"/>
          </a:xfrm>
        </p:spPr>
        <p:txBody>
          <a:bodyPr>
            <a:noAutofit/>
          </a:bodyPr>
          <a:lstStyle/>
          <a:p>
            <a:pPr algn="ctr"/>
            <a:r>
              <a:rPr lang="en-US" sz="8000" b="1">
                <a:latin typeface="Freestyle Script" panose="030804020302050B0404" pitchFamily="66" charset="0"/>
              </a:rPr>
              <a:t>Transportation Overview</a:t>
            </a:r>
          </a:p>
        </p:txBody>
      </p:sp>
      <p:pic>
        <p:nvPicPr>
          <p:cNvPr id="4" name="Picture 3">
            <a:extLst>
              <a:ext uri="{FF2B5EF4-FFF2-40B4-BE49-F238E27FC236}">
                <a16:creationId xmlns:a16="http://schemas.microsoft.com/office/drawing/2014/main" id="{DAC0B988-B064-4E7C-8AF3-C5E083AEC3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249" y="1733797"/>
            <a:ext cx="2878941" cy="2159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1D6090D-1C29-47B9-BD03-FDC0F6EC92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87261" y="3705101"/>
            <a:ext cx="2973837" cy="1982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8" name="Content Placeholder 7">
            <a:extLst>
              <a:ext uri="{FF2B5EF4-FFF2-40B4-BE49-F238E27FC236}">
                <a16:creationId xmlns:a16="http://schemas.microsoft.com/office/drawing/2014/main" id="{9885EF1F-BA20-1D39-7956-4ADD4AC64C20}"/>
              </a:ext>
            </a:extLst>
          </p:cNvPr>
          <p:cNvGraphicFramePr>
            <a:graphicFrameLocks noGrp="1"/>
          </p:cNvGraphicFramePr>
          <p:nvPr>
            <p:ph idx="1"/>
            <p:extLst>
              <p:ext uri="{D42A27DB-BD31-4B8C-83A1-F6EECF244321}">
                <p14:modId xmlns:p14="http://schemas.microsoft.com/office/powerpoint/2010/main" val="2972637448"/>
              </p:ext>
            </p:extLst>
          </p:nvPr>
        </p:nvGraphicFramePr>
        <p:xfrm>
          <a:off x="5406887" y="1604851"/>
          <a:ext cx="5615609" cy="4351337"/>
        </p:xfrm>
        <a:graphic>
          <a:graphicData uri="http://schemas.openxmlformats.org/drawingml/2006/table">
            <a:tbl>
              <a:tblPr firstRow="1" bandRow="1">
                <a:tableStyleId>{ED083AE6-46FA-4A59-8FB0-9F97EB10719F}</a:tableStyleId>
              </a:tblPr>
              <a:tblGrid>
                <a:gridCol w="4408360">
                  <a:extLst>
                    <a:ext uri="{9D8B030D-6E8A-4147-A177-3AD203B41FA5}">
                      <a16:colId xmlns:a16="http://schemas.microsoft.com/office/drawing/2014/main" val="1918731213"/>
                    </a:ext>
                  </a:extLst>
                </a:gridCol>
                <a:gridCol w="1207249">
                  <a:extLst>
                    <a:ext uri="{9D8B030D-6E8A-4147-A177-3AD203B41FA5}">
                      <a16:colId xmlns:a16="http://schemas.microsoft.com/office/drawing/2014/main" val="4124409693"/>
                    </a:ext>
                  </a:extLst>
                </a:gridCol>
              </a:tblGrid>
              <a:tr h="571113">
                <a:tc>
                  <a:txBody>
                    <a:bodyPr/>
                    <a:lstStyle/>
                    <a:p>
                      <a:pPr algn="l" rtl="0" fontAlgn="ctr"/>
                      <a:r>
                        <a:rPr lang="en-US" sz="2000" b="0" u="none" strike="noStrike">
                          <a:solidFill>
                            <a:srgbClr val="000000"/>
                          </a:solidFill>
                          <a:effectLst/>
                          <a:latin typeface="Century Schoolbook" panose="02040604050505020304" pitchFamily="18" charset="0"/>
                        </a:rPr>
                        <a:t>Square miles the district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18</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794275528"/>
                  </a:ext>
                </a:extLst>
              </a:tr>
              <a:tr h="571113">
                <a:tc>
                  <a:txBody>
                    <a:bodyPr/>
                    <a:lstStyle/>
                    <a:p>
                      <a:pPr algn="l" rtl="0" fontAlgn="ctr"/>
                      <a:r>
                        <a:rPr lang="en-US" sz="2000" b="0" u="none" strike="noStrike">
                          <a:solidFill>
                            <a:srgbClr val="000000"/>
                          </a:solidFill>
                          <a:effectLst/>
                          <a:latin typeface="Century Schoolbook" panose="02040604050505020304" pitchFamily="18" charset="0"/>
                        </a:rPr>
                        <a:t>Miles driven each year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1,080,710</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616525"/>
                  </a:ext>
                </a:extLst>
              </a:tr>
              <a:tr h="413377">
                <a:tc>
                  <a:txBody>
                    <a:bodyPr/>
                    <a:lstStyle/>
                    <a:p>
                      <a:pPr algn="l" rtl="0" fontAlgn="ctr"/>
                      <a:r>
                        <a:rPr lang="en-US" sz="2000" b="0" u="none" strike="noStrike">
                          <a:solidFill>
                            <a:srgbClr val="000000"/>
                          </a:solidFill>
                          <a:effectLst/>
                          <a:latin typeface="Century Schoolbook" panose="02040604050505020304" pitchFamily="18" charset="0"/>
                        </a:rPr>
                        <a:t>Daily routes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63</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4452169"/>
                  </a:ext>
                </a:extLst>
              </a:tr>
              <a:tr h="413377">
                <a:tc>
                  <a:txBody>
                    <a:bodyPr/>
                    <a:lstStyle/>
                    <a:p>
                      <a:pPr algn="l" rtl="0" fontAlgn="ctr"/>
                      <a:r>
                        <a:rPr lang="en-US" sz="2000" b="0" u="none" strike="noStrike">
                          <a:solidFill>
                            <a:srgbClr val="000000"/>
                          </a:solidFill>
                          <a:effectLst/>
                          <a:latin typeface="Century Schoolbook" panose="02040604050505020304" pitchFamily="18" charset="0"/>
                        </a:rPr>
                        <a:t>Trips per day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361</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6706535"/>
                  </a:ext>
                </a:extLst>
              </a:tr>
              <a:tr h="571113">
                <a:tc>
                  <a:txBody>
                    <a:bodyPr/>
                    <a:lstStyle/>
                    <a:p>
                      <a:pPr algn="l" rtl="0" fontAlgn="ctr"/>
                      <a:r>
                        <a:rPr lang="en-US" sz="2000" b="0" u="none" strike="noStrike">
                          <a:solidFill>
                            <a:srgbClr val="000000"/>
                          </a:solidFill>
                          <a:effectLst/>
                          <a:latin typeface="Century Schoolbook" panose="02040604050505020304" pitchFamily="18" charset="0"/>
                        </a:rPr>
                        <a:t>Out-of-district transport location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80</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7242365"/>
                  </a:ext>
                </a:extLst>
              </a:tr>
              <a:tr h="413377">
                <a:tc>
                  <a:txBody>
                    <a:bodyPr/>
                    <a:lstStyle/>
                    <a:p>
                      <a:pPr algn="l" rtl="0" fontAlgn="ctr"/>
                      <a:r>
                        <a:rPr lang="en-US" sz="2000" b="0" u="none" strike="noStrike">
                          <a:solidFill>
                            <a:srgbClr val="000000"/>
                          </a:solidFill>
                          <a:effectLst/>
                          <a:latin typeface="Century Schoolbook" panose="02040604050505020304" pitchFamily="18" charset="0"/>
                        </a:rPr>
                        <a:t>Drivers' positions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80</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6385659"/>
                  </a:ext>
                </a:extLst>
              </a:tr>
              <a:tr h="413377">
                <a:tc>
                  <a:txBody>
                    <a:bodyPr/>
                    <a:lstStyle/>
                    <a:p>
                      <a:pPr algn="l" rtl="0" fontAlgn="ctr"/>
                      <a:r>
                        <a:rPr lang="en-US" sz="2000" b="0" u="none" strike="noStrike">
                          <a:solidFill>
                            <a:srgbClr val="000000"/>
                          </a:solidFill>
                          <a:effectLst/>
                          <a:latin typeface="Century Schoolbook" panose="02040604050505020304" pitchFamily="18" charset="0"/>
                        </a:rPr>
                        <a:t>Attendant positions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24</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78691995"/>
                  </a:ext>
                </a:extLst>
              </a:tr>
              <a:tr h="571113">
                <a:tc>
                  <a:txBody>
                    <a:bodyPr/>
                    <a:lstStyle/>
                    <a:p>
                      <a:pPr algn="l" rtl="0" fontAlgn="ctr"/>
                      <a:r>
                        <a:rPr lang="en-US" sz="2000" b="0" u="none" strike="noStrike">
                          <a:solidFill>
                            <a:srgbClr val="000000"/>
                          </a:solidFill>
                          <a:effectLst/>
                          <a:latin typeface="Century Schoolbook" panose="02040604050505020304" pitchFamily="18" charset="0"/>
                        </a:rPr>
                        <a:t>Mechanic/supervision positions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10.5</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0768694"/>
                  </a:ext>
                </a:extLst>
              </a:tr>
              <a:tr h="413377">
                <a:tc>
                  <a:txBody>
                    <a:bodyPr/>
                    <a:lstStyle/>
                    <a:p>
                      <a:pPr algn="l" rtl="0" fontAlgn="ctr"/>
                      <a:r>
                        <a:rPr lang="en-US" sz="2000" b="0" u="none" strike="noStrike">
                          <a:solidFill>
                            <a:srgbClr val="000000"/>
                          </a:solidFill>
                          <a:effectLst/>
                          <a:latin typeface="Century Schoolbook" panose="02040604050505020304" pitchFamily="18" charset="0"/>
                        </a:rPr>
                        <a:t>Number of buses </a:t>
                      </a:r>
                      <a:endParaRPr lang="en-US" sz="2000" b="0" i="0" u="none" strike="noStrike">
                        <a:solidFill>
                          <a:srgbClr val="000000"/>
                        </a:solidFill>
                        <a:effectLst/>
                        <a:latin typeface="Century Schoolbook" panose="02040604050505020304" pitchFamily="18" charset="0"/>
                      </a:endParaRPr>
                    </a:p>
                  </a:txBody>
                  <a:tcPr marL="5439" marR="5439" marT="5439"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a:solidFill>
                            <a:srgbClr val="000000"/>
                          </a:solidFill>
                          <a:effectLst/>
                          <a:latin typeface="Century Schoolbook" panose="02040604050505020304" pitchFamily="18" charset="0"/>
                        </a:rPr>
                        <a:t>88</a:t>
                      </a:r>
                      <a:endParaRPr lang="en-US" sz="2000" b="0" i="0" u="none" strike="noStrike">
                        <a:solidFill>
                          <a:srgbClr val="000000"/>
                        </a:solidFill>
                        <a:effectLst/>
                        <a:latin typeface="Century Schoolbook" panose="02040604050505020304" pitchFamily="18" charset="0"/>
                      </a:endParaRPr>
                    </a:p>
                  </a:txBody>
                  <a:tcPr marL="5439" marR="5439" marT="543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4572832"/>
                  </a:ext>
                </a:extLst>
              </a:tr>
            </a:tbl>
          </a:graphicData>
        </a:graphic>
      </p:graphicFrame>
    </p:spTree>
    <p:extLst>
      <p:ext uri="{BB962C8B-B14F-4D97-AF65-F5344CB8AC3E}">
        <p14:creationId xmlns:p14="http://schemas.microsoft.com/office/powerpoint/2010/main" val="3959068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34" y="156457"/>
            <a:ext cx="11011679" cy="1325563"/>
          </a:xfrm>
        </p:spPr>
        <p:txBody>
          <a:bodyPr>
            <a:noAutofit/>
          </a:bodyPr>
          <a:lstStyle/>
          <a:p>
            <a:pPr algn="ctr"/>
            <a:r>
              <a:rPr lang="en-US" sz="8000" b="1">
                <a:latin typeface="Freestyle Script"/>
              </a:rPr>
              <a:t>Transportation Data 2023-24</a:t>
            </a:r>
            <a:endParaRPr lang="en-US" sz="8000" b="1">
              <a:latin typeface="Freestyle Script" panose="030804020302050B0404" pitchFamily="66" charset="0"/>
            </a:endParaRPr>
          </a:p>
        </p:txBody>
      </p:sp>
      <p:sp>
        <p:nvSpPr>
          <p:cNvPr id="4" name="TextBox 3">
            <a:extLst>
              <a:ext uri="{FF2B5EF4-FFF2-40B4-BE49-F238E27FC236}">
                <a16:creationId xmlns:a16="http://schemas.microsoft.com/office/drawing/2014/main" id="{41B785EE-2242-4EC6-BD10-3861A1B555A3}"/>
              </a:ext>
            </a:extLst>
          </p:cNvPr>
          <p:cNvSpPr txBox="1"/>
          <p:nvPr/>
        </p:nvSpPr>
        <p:spPr>
          <a:xfrm>
            <a:off x="1252065" y="4891614"/>
            <a:ext cx="10376247" cy="1477328"/>
          </a:xfrm>
          <a:prstGeom prst="rect">
            <a:avLst/>
          </a:prstGeom>
          <a:noFill/>
        </p:spPr>
        <p:txBody>
          <a:bodyPr wrap="square" rtlCol="0">
            <a:spAutoFit/>
          </a:bodyPr>
          <a:lstStyle/>
          <a:p>
            <a:r>
              <a:rPr lang="en-US">
                <a:latin typeface="Century Schoolbook" panose="02040604050505020304" pitchFamily="18" charset="0"/>
                <a:ea typeface="Cambria" panose="02040503050406030204" pitchFamily="18" charset="0"/>
              </a:rPr>
              <a:t>Operating Cost per Trip/Year: $16,972 ($94.29 per each trip)</a:t>
            </a:r>
          </a:p>
          <a:p>
            <a:r>
              <a:rPr lang="en-US">
                <a:latin typeface="Century Schoolbook" panose="02040604050505020304" pitchFamily="18" charset="0"/>
                <a:ea typeface="Cambria" panose="02040503050406030204" pitchFamily="18" charset="0"/>
              </a:rPr>
              <a:t>No change from the 2023-2024 school year. </a:t>
            </a:r>
          </a:p>
          <a:p>
            <a:r>
              <a:rPr lang="en-US">
                <a:latin typeface="Century Schoolbook" panose="02040604050505020304" pitchFamily="18" charset="0"/>
                <a:ea typeface="Cambria" panose="02040503050406030204" pitchFamily="18" charset="0"/>
              </a:rPr>
              <a:t>	</a:t>
            </a:r>
          </a:p>
          <a:p>
            <a:endParaRPr lang="en-US">
              <a:latin typeface="Century Schoolbook" panose="02040604050505020304" pitchFamily="18" charset="0"/>
              <a:ea typeface="Cambria" panose="02040503050406030204" pitchFamily="18" charset="0"/>
            </a:endParaRPr>
          </a:p>
          <a:p>
            <a:pPr marL="742950" lvl="1" indent="-285750">
              <a:buFont typeface="Arial" panose="020B0604020202020204" pitchFamily="34" charset="0"/>
              <a:buChar char="•"/>
            </a:pPr>
            <a:endParaRPr lang="en-US"/>
          </a:p>
        </p:txBody>
      </p:sp>
      <p:graphicFrame>
        <p:nvGraphicFramePr>
          <p:cNvPr id="6" name="Table 5">
            <a:extLst>
              <a:ext uri="{FF2B5EF4-FFF2-40B4-BE49-F238E27FC236}">
                <a16:creationId xmlns:a16="http://schemas.microsoft.com/office/drawing/2014/main" id="{0C418DFD-FA22-894D-EC43-390C9B03178B}"/>
              </a:ext>
            </a:extLst>
          </p:cNvPr>
          <p:cNvGraphicFramePr>
            <a:graphicFrameLocks noGrp="1"/>
          </p:cNvGraphicFramePr>
          <p:nvPr>
            <p:extLst>
              <p:ext uri="{D42A27DB-BD31-4B8C-83A1-F6EECF244321}">
                <p14:modId xmlns:p14="http://schemas.microsoft.com/office/powerpoint/2010/main" val="4255273494"/>
              </p:ext>
            </p:extLst>
          </p:nvPr>
        </p:nvGraphicFramePr>
        <p:xfrm>
          <a:off x="1295400" y="1631349"/>
          <a:ext cx="9601200" cy="2493645"/>
        </p:xfrm>
        <a:graphic>
          <a:graphicData uri="http://schemas.openxmlformats.org/drawingml/2006/table">
            <a:tbl>
              <a:tblPr firstRow="1" bandRow="1"/>
              <a:tblGrid>
                <a:gridCol w="3721100">
                  <a:extLst>
                    <a:ext uri="{9D8B030D-6E8A-4147-A177-3AD203B41FA5}">
                      <a16:colId xmlns:a16="http://schemas.microsoft.com/office/drawing/2014/main" val="2682878889"/>
                    </a:ext>
                  </a:extLst>
                </a:gridCol>
                <a:gridCol w="1314726">
                  <a:extLst>
                    <a:ext uri="{9D8B030D-6E8A-4147-A177-3AD203B41FA5}">
                      <a16:colId xmlns:a16="http://schemas.microsoft.com/office/drawing/2014/main" val="2353808315"/>
                    </a:ext>
                  </a:extLst>
                </a:gridCol>
                <a:gridCol w="1798983">
                  <a:extLst>
                    <a:ext uri="{9D8B030D-6E8A-4147-A177-3AD203B41FA5}">
                      <a16:colId xmlns:a16="http://schemas.microsoft.com/office/drawing/2014/main" val="1998095569"/>
                    </a:ext>
                  </a:extLst>
                </a:gridCol>
                <a:gridCol w="1152939">
                  <a:extLst>
                    <a:ext uri="{9D8B030D-6E8A-4147-A177-3AD203B41FA5}">
                      <a16:colId xmlns:a16="http://schemas.microsoft.com/office/drawing/2014/main" val="1136763638"/>
                    </a:ext>
                  </a:extLst>
                </a:gridCol>
                <a:gridCol w="1613452">
                  <a:extLst>
                    <a:ext uri="{9D8B030D-6E8A-4147-A177-3AD203B41FA5}">
                      <a16:colId xmlns:a16="http://schemas.microsoft.com/office/drawing/2014/main" val="3836796942"/>
                    </a:ext>
                  </a:extLst>
                </a:gridCol>
              </a:tblGrid>
              <a:tr h="579120">
                <a:tc>
                  <a:txBody>
                    <a:bodyPr/>
                    <a:lstStyle/>
                    <a:p>
                      <a:pPr algn="l" fontAlgn="t"/>
                      <a:r>
                        <a:rPr lang="en-US" sz="1800" b="0" i="0" u="none" strike="noStrike">
                          <a:solidFill>
                            <a:srgbClr val="000000"/>
                          </a:solidFill>
                          <a:effectLst/>
                          <a:latin typeface="Arial" panose="020B0604020202020204" pitchFamily="34" charset="0"/>
                        </a:rPr>
                        <a:t> </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1" i="0" u="none" strike="noStrike">
                          <a:solidFill>
                            <a:srgbClr val="FFFFFF"/>
                          </a:solidFill>
                          <a:effectLst/>
                          <a:latin typeface="Century Schoolbook" panose="02040604050505020304" pitchFamily="18" charset="0"/>
                        </a:rPr>
                        <a:t>Trips per Day</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D62"/>
                    </a:solidFill>
                  </a:tcPr>
                </a:tc>
                <a:tc>
                  <a:txBody>
                    <a:bodyPr/>
                    <a:lstStyle/>
                    <a:p>
                      <a:pPr algn="ctr" rtl="0" fontAlgn="ctr"/>
                      <a:r>
                        <a:rPr lang="en-US" sz="1800" b="1" i="0" u="none" strike="noStrike">
                          <a:solidFill>
                            <a:srgbClr val="FFFFFF"/>
                          </a:solidFill>
                          <a:effectLst/>
                          <a:latin typeface="Century Schoolbook" panose="02040604050505020304" pitchFamily="18" charset="0"/>
                        </a:rPr>
                        <a:t>Annual Cost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D62"/>
                    </a:solidFill>
                  </a:tcPr>
                </a:tc>
                <a:tc>
                  <a:txBody>
                    <a:bodyPr/>
                    <a:lstStyle/>
                    <a:p>
                      <a:pPr algn="ctr" rtl="0" fontAlgn="ctr"/>
                      <a:r>
                        <a:rPr lang="en-US" sz="1800" b="1" i="0" u="none" strike="noStrike">
                          <a:solidFill>
                            <a:srgbClr val="FFFFFF"/>
                          </a:solidFill>
                          <a:effectLst/>
                          <a:latin typeface="Century Schoolbook" panose="02040604050505020304" pitchFamily="18" charset="0"/>
                        </a:rPr>
                        <a:t>Students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D62"/>
                    </a:solidFill>
                  </a:tcPr>
                </a:tc>
                <a:tc>
                  <a:txBody>
                    <a:bodyPr/>
                    <a:lstStyle/>
                    <a:p>
                      <a:pPr algn="ctr" rtl="0" fontAlgn="ctr"/>
                      <a:r>
                        <a:rPr lang="en-US" sz="1800" b="1" i="0" u="none" strike="noStrike">
                          <a:solidFill>
                            <a:srgbClr val="FFFFFF"/>
                          </a:solidFill>
                          <a:effectLst/>
                          <a:latin typeface="Century Schoolbook" panose="02040604050505020304" pitchFamily="18" charset="0"/>
                        </a:rPr>
                        <a:t>Annual Cost per Student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D62"/>
                    </a:solidFill>
                  </a:tcPr>
                </a:tc>
                <a:extLst>
                  <a:ext uri="{0D108BD9-81ED-4DB2-BD59-A6C34878D82A}">
                    <a16:rowId xmlns:a16="http://schemas.microsoft.com/office/drawing/2014/main" val="1025267695"/>
                  </a:ext>
                </a:extLst>
              </a:tr>
              <a:tr h="382905">
                <a:tc>
                  <a:txBody>
                    <a:bodyPr/>
                    <a:lstStyle/>
                    <a:p>
                      <a:pPr algn="r" rtl="0" fontAlgn="b"/>
                      <a:r>
                        <a:rPr lang="en-US" sz="1800" b="0" i="0" u="none" strike="noStrike">
                          <a:solidFill>
                            <a:srgbClr val="000000"/>
                          </a:solidFill>
                          <a:effectLst/>
                          <a:latin typeface="Century Schoolbook" panose="02040604050505020304" pitchFamily="18" charset="0"/>
                        </a:rPr>
                        <a:t>In District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ctr" rtl="0" fontAlgn="b"/>
                      <a:r>
                        <a:rPr lang="en-US" sz="1800" b="0" i="0" u="none" strike="noStrike">
                          <a:solidFill>
                            <a:srgbClr val="000000"/>
                          </a:solidFill>
                          <a:effectLst/>
                          <a:latin typeface="Century Schoolbook" panose="02040604050505020304" pitchFamily="18" charset="0"/>
                        </a:rPr>
                        <a:t>229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r" rtl="0" fontAlgn="b"/>
                      <a:r>
                        <a:rPr lang="en-US" sz="1800" b="0" i="0" u="none" strike="noStrike">
                          <a:solidFill>
                            <a:srgbClr val="000000"/>
                          </a:solidFill>
                          <a:effectLst/>
                          <a:latin typeface="Century Schoolbook" panose="02040604050505020304" pitchFamily="18" charset="0"/>
                        </a:rPr>
                        <a:t> $      3,886,588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ctr" rtl="0" fontAlgn="b"/>
                      <a:r>
                        <a:rPr lang="en-US" sz="1800" b="0" i="0" u="none" strike="noStrike">
                          <a:solidFill>
                            <a:srgbClr val="000000"/>
                          </a:solidFill>
                          <a:effectLst/>
                          <a:latin typeface="Century Schoolbook" panose="02040604050505020304" pitchFamily="18" charset="0"/>
                        </a:rPr>
                        <a:t>3,616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r" rtl="0" fontAlgn="b"/>
                      <a:r>
                        <a:rPr lang="en-US" sz="1800" b="0" i="0" u="none" strike="noStrike">
                          <a:solidFill>
                            <a:srgbClr val="000000"/>
                          </a:solidFill>
                          <a:effectLst/>
                          <a:latin typeface="Century Schoolbook" panose="02040604050505020304" pitchFamily="18" charset="0"/>
                        </a:rPr>
                        <a:t> $             1,075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extLst>
                  <a:ext uri="{0D108BD9-81ED-4DB2-BD59-A6C34878D82A}">
                    <a16:rowId xmlns:a16="http://schemas.microsoft.com/office/drawing/2014/main" val="2843380694"/>
                  </a:ext>
                </a:extLst>
              </a:tr>
              <a:tr h="382905">
                <a:tc>
                  <a:txBody>
                    <a:bodyPr/>
                    <a:lstStyle/>
                    <a:p>
                      <a:pPr algn="r" rtl="0" fontAlgn="b"/>
                      <a:r>
                        <a:rPr lang="en-US" sz="1800" b="0" i="0" u="none" strike="noStrike">
                          <a:solidFill>
                            <a:srgbClr val="000000"/>
                          </a:solidFill>
                          <a:effectLst/>
                          <a:latin typeface="Century Schoolbook" panose="02040604050505020304" pitchFamily="18" charset="0"/>
                        </a:rPr>
                        <a:t>Private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ctr" rtl="0" fontAlgn="b"/>
                      <a:r>
                        <a:rPr lang="en-US" sz="1800" b="0" i="0" u="none" strike="noStrike">
                          <a:solidFill>
                            <a:srgbClr val="000000"/>
                          </a:solidFill>
                          <a:effectLst/>
                          <a:latin typeface="Century Schoolbook" panose="02040604050505020304" pitchFamily="18" charset="0"/>
                        </a:rPr>
                        <a:t>30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r" rtl="0" fontAlgn="b"/>
                      <a:r>
                        <a:rPr lang="en-US" sz="1800" b="0" i="0" u="none" strike="noStrike">
                          <a:solidFill>
                            <a:srgbClr val="000000"/>
                          </a:solidFill>
                          <a:effectLst/>
                          <a:latin typeface="Century Schoolbook" panose="02040604050505020304" pitchFamily="18" charset="0"/>
                        </a:rPr>
                        <a:t> $         509,160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ctr" rtl="0" fontAlgn="b"/>
                      <a:r>
                        <a:rPr lang="en-US" sz="1800" b="0" i="0" u="none" strike="noStrike">
                          <a:solidFill>
                            <a:srgbClr val="000000"/>
                          </a:solidFill>
                          <a:effectLst/>
                          <a:latin typeface="Century Schoolbook" panose="02040604050505020304" pitchFamily="18" charset="0"/>
                        </a:rPr>
                        <a:t>168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r" rtl="0" fontAlgn="b"/>
                      <a:r>
                        <a:rPr lang="en-US" sz="1800" b="0" i="0" u="none" strike="noStrike">
                          <a:solidFill>
                            <a:srgbClr val="000000"/>
                          </a:solidFill>
                          <a:effectLst/>
                          <a:latin typeface="Century Schoolbook" panose="02040604050505020304" pitchFamily="18" charset="0"/>
                        </a:rPr>
                        <a:t> $             3,031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extLst>
                  <a:ext uri="{0D108BD9-81ED-4DB2-BD59-A6C34878D82A}">
                    <a16:rowId xmlns:a16="http://schemas.microsoft.com/office/drawing/2014/main" val="2762047282"/>
                  </a:ext>
                </a:extLst>
              </a:tr>
              <a:tr h="382905">
                <a:tc>
                  <a:txBody>
                    <a:bodyPr/>
                    <a:lstStyle/>
                    <a:p>
                      <a:pPr algn="r" rtl="0" fontAlgn="b"/>
                      <a:r>
                        <a:rPr lang="en-US" sz="1800" b="0" i="0" u="none" strike="noStrike">
                          <a:solidFill>
                            <a:srgbClr val="000000"/>
                          </a:solidFill>
                          <a:effectLst/>
                          <a:latin typeface="Century Schoolbook" panose="02040604050505020304" pitchFamily="18" charset="0"/>
                        </a:rPr>
                        <a:t>Charter School</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ctr" rtl="0" fontAlgn="b"/>
                      <a:r>
                        <a:rPr lang="en-US" sz="1800" b="0" i="0" u="none" strike="noStrike">
                          <a:solidFill>
                            <a:srgbClr val="000000"/>
                          </a:solidFill>
                          <a:effectLst/>
                          <a:latin typeface="Century Schoolbook" panose="02040604050505020304" pitchFamily="18" charset="0"/>
                        </a:rPr>
                        <a:t>20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r" rtl="0" fontAlgn="b"/>
                      <a:r>
                        <a:rPr lang="en-US" sz="1800" b="0" i="0" u="none" strike="noStrike">
                          <a:solidFill>
                            <a:srgbClr val="000000"/>
                          </a:solidFill>
                          <a:effectLst/>
                          <a:latin typeface="Century Schoolbook" panose="02040604050505020304" pitchFamily="18" charset="0"/>
                        </a:rPr>
                        <a:t> $         339,440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ctr" rtl="0" fontAlgn="b"/>
                      <a:r>
                        <a:rPr lang="en-US" sz="1800" b="0" i="0" u="none" strike="noStrike">
                          <a:solidFill>
                            <a:srgbClr val="000000"/>
                          </a:solidFill>
                          <a:effectLst/>
                          <a:latin typeface="Century Schoolbook" panose="02040604050505020304" pitchFamily="18" charset="0"/>
                        </a:rPr>
                        <a:t>62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r" rtl="0" fontAlgn="b"/>
                      <a:r>
                        <a:rPr lang="en-US" sz="1800" b="0" i="0" u="none" strike="noStrike">
                          <a:solidFill>
                            <a:srgbClr val="000000"/>
                          </a:solidFill>
                          <a:effectLst/>
                          <a:latin typeface="Century Schoolbook" panose="02040604050505020304" pitchFamily="18" charset="0"/>
                        </a:rPr>
                        <a:t> $             5,475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extLst>
                  <a:ext uri="{0D108BD9-81ED-4DB2-BD59-A6C34878D82A}">
                    <a16:rowId xmlns:a16="http://schemas.microsoft.com/office/drawing/2014/main" val="3058176567"/>
                  </a:ext>
                </a:extLst>
              </a:tr>
              <a:tr h="382905">
                <a:tc>
                  <a:txBody>
                    <a:bodyPr/>
                    <a:lstStyle/>
                    <a:p>
                      <a:pPr algn="r" rtl="0" fontAlgn="b"/>
                      <a:r>
                        <a:rPr lang="en-US" sz="1800" b="0" i="0" u="none" strike="noStrike">
                          <a:solidFill>
                            <a:srgbClr val="000000"/>
                          </a:solidFill>
                          <a:effectLst/>
                          <a:latin typeface="Century Schoolbook" panose="02040604050505020304" pitchFamily="18" charset="0"/>
                        </a:rPr>
                        <a:t>Special Education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ctr" rtl="0" fontAlgn="b"/>
                      <a:r>
                        <a:rPr lang="en-US" sz="1800" b="0" i="0" u="none" strike="noStrike">
                          <a:solidFill>
                            <a:srgbClr val="000000"/>
                          </a:solidFill>
                          <a:effectLst/>
                          <a:latin typeface="Century Schoolbook" panose="02040604050505020304" pitchFamily="18" charset="0"/>
                        </a:rPr>
                        <a:t>67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r" rtl="0" fontAlgn="b"/>
                      <a:r>
                        <a:rPr lang="en-US" sz="1800" b="0" i="0" u="none" strike="noStrike">
                          <a:solidFill>
                            <a:srgbClr val="000000"/>
                          </a:solidFill>
                          <a:effectLst/>
                          <a:latin typeface="Century Schoolbook" panose="02040604050505020304" pitchFamily="18" charset="0"/>
                        </a:rPr>
                        <a:t> $      1,137,124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ctr" rtl="0" fontAlgn="b"/>
                      <a:r>
                        <a:rPr lang="en-US" sz="1800" b="0" i="0" u="none" strike="noStrike">
                          <a:solidFill>
                            <a:srgbClr val="000000"/>
                          </a:solidFill>
                          <a:effectLst/>
                          <a:latin typeface="Century Schoolbook" panose="02040604050505020304" pitchFamily="18" charset="0"/>
                        </a:rPr>
                        <a:t>128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tc>
                  <a:txBody>
                    <a:bodyPr/>
                    <a:lstStyle/>
                    <a:p>
                      <a:pPr algn="r" rtl="0" fontAlgn="b"/>
                      <a:r>
                        <a:rPr lang="en-US" sz="1800" b="0" i="0" u="none" strike="noStrike">
                          <a:solidFill>
                            <a:srgbClr val="000000"/>
                          </a:solidFill>
                          <a:effectLst/>
                          <a:latin typeface="Century Schoolbook" panose="02040604050505020304" pitchFamily="18" charset="0"/>
                        </a:rPr>
                        <a:t> $             8,884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F"/>
                    </a:solidFill>
                  </a:tcPr>
                </a:tc>
                <a:extLst>
                  <a:ext uri="{0D108BD9-81ED-4DB2-BD59-A6C34878D82A}">
                    <a16:rowId xmlns:a16="http://schemas.microsoft.com/office/drawing/2014/main" val="2178156227"/>
                  </a:ext>
                </a:extLst>
              </a:tr>
              <a:tr h="382905">
                <a:tc>
                  <a:txBody>
                    <a:bodyPr/>
                    <a:lstStyle/>
                    <a:p>
                      <a:pPr algn="r" rtl="0" fontAlgn="b"/>
                      <a:r>
                        <a:rPr lang="en-US" sz="1800" b="0" i="0" u="none" strike="noStrike">
                          <a:solidFill>
                            <a:srgbClr val="000000"/>
                          </a:solidFill>
                          <a:effectLst/>
                          <a:latin typeface="Century Schoolbook" panose="02040604050505020304" pitchFamily="18" charset="0"/>
                        </a:rPr>
                        <a:t>Out-of-District McKinney-Vento</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ctr" rtl="0" fontAlgn="b"/>
                      <a:r>
                        <a:rPr lang="en-US" sz="1800" b="0" i="0" u="none" strike="noStrike">
                          <a:solidFill>
                            <a:srgbClr val="000000"/>
                          </a:solidFill>
                          <a:effectLst/>
                          <a:latin typeface="Century Schoolbook" panose="02040604050505020304" pitchFamily="18" charset="0"/>
                        </a:rPr>
                        <a:t>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r" rtl="0" fontAlgn="b"/>
                      <a:r>
                        <a:rPr lang="en-US" sz="1800" b="0" i="0" u="none" strike="noStrike">
                          <a:solidFill>
                            <a:srgbClr val="000000"/>
                          </a:solidFill>
                          <a:effectLst/>
                          <a:latin typeface="Century Schoolbook" panose="02040604050505020304" pitchFamily="18" charset="0"/>
                        </a:rPr>
                        <a:t> $         254,580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ctr" rtl="0" fontAlgn="b"/>
                      <a:r>
                        <a:rPr lang="en-US" sz="1800" b="0" i="0" u="none" strike="noStrike">
                          <a:solidFill>
                            <a:srgbClr val="000000"/>
                          </a:solidFill>
                          <a:effectLst/>
                          <a:latin typeface="Century Schoolbook" panose="02040604050505020304" pitchFamily="18" charset="0"/>
                        </a:rPr>
                        <a:t>26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tc>
                  <a:txBody>
                    <a:bodyPr/>
                    <a:lstStyle/>
                    <a:p>
                      <a:pPr algn="r" rtl="0" fontAlgn="b"/>
                      <a:r>
                        <a:rPr lang="en-US" sz="1800" b="0" i="0" u="none" strike="noStrike">
                          <a:solidFill>
                            <a:srgbClr val="000000"/>
                          </a:solidFill>
                          <a:effectLst/>
                          <a:latin typeface="Century Schoolbook" panose="02040604050505020304" pitchFamily="18" charset="0"/>
                        </a:rPr>
                        <a:t> $             9,792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0DE"/>
                    </a:solidFill>
                  </a:tcPr>
                </a:tc>
                <a:extLst>
                  <a:ext uri="{0D108BD9-81ED-4DB2-BD59-A6C34878D82A}">
                    <a16:rowId xmlns:a16="http://schemas.microsoft.com/office/drawing/2014/main" val="13277183"/>
                  </a:ext>
                </a:extLst>
              </a:tr>
            </a:tbl>
          </a:graphicData>
        </a:graphic>
      </p:graphicFrame>
    </p:spTree>
    <p:extLst>
      <p:ext uri="{BB962C8B-B14F-4D97-AF65-F5344CB8AC3E}">
        <p14:creationId xmlns:p14="http://schemas.microsoft.com/office/powerpoint/2010/main" val="2122055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227DDD-F8FD-4859-BE84-97187DCFD840}"/>
              </a:ext>
            </a:extLst>
          </p:cNvPr>
          <p:cNvSpPr>
            <a:spLocks noGrp="1"/>
          </p:cNvSpPr>
          <p:nvPr>
            <p:ph type="title"/>
          </p:nvPr>
        </p:nvSpPr>
        <p:spPr/>
        <p:txBody>
          <a:bodyPr>
            <a:normAutofit/>
          </a:bodyPr>
          <a:lstStyle/>
          <a:p>
            <a:pPr algn="ctr"/>
            <a:r>
              <a:rPr lang="en-US" sz="7200" b="1">
                <a:latin typeface="Freestyle Script" panose="030804020302050B0404" pitchFamily="66" charset="0"/>
              </a:rPr>
              <a:t>Total Student Population: 3,573</a:t>
            </a:r>
            <a:endParaRPr lang="en-US" sz="7200"/>
          </a:p>
        </p:txBody>
      </p:sp>
      <p:cxnSp>
        <p:nvCxnSpPr>
          <p:cNvPr id="9" name="Straight Connector 8">
            <a:extLst>
              <a:ext uri="{FF2B5EF4-FFF2-40B4-BE49-F238E27FC236}">
                <a16:creationId xmlns:a16="http://schemas.microsoft.com/office/drawing/2014/main" id="{0C691DA5-CAC0-4002-8EFF-B917F07BB107}"/>
              </a:ext>
            </a:extLst>
          </p:cNvPr>
          <p:cNvCxnSpPr>
            <a:cxnSpLocks/>
          </p:cNvCxnSpPr>
          <p:nvPr/>
        </p:nvCxnSpPr>
        <p:spPr>
          <a:xfrm flipH="1">
            <a:off x="8562041" y="2015612"/>
            <a:ext cx="631489" cy="21845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4D384EC-6B2D-4CB8-B4FF-9D28B9E89A7E}"/>
              </a:ext>
            </a:extLst>
          </p:cNvPr>
          <p:cNvSpPr txBox="1"/>
          <p:nvPr/>
        </p:nvSpPr>
        <p:spPr>
          <a:xfrm>
            <a:off x="9175366" y="1754376"/>
            <a:ext cx="988828" cy="369332"/>
          </a:xfrm>
          <a:prstGeom prst="rect">
            <a:avLst/>
          </a:prstGeom>
          <a:noFill/>
        </p:spPr>
        <p:txBody>
          <a:bodyPr wrap="square" rtlCol="0">
            <a:spAutoFit/>
          </a:bodyPr>
          <a:lstStyle/>
          <a:p>
            <a:r>
              <a:rPr lang="en-US" b="1">
                <a:latin typeface="Century Schoolbook" panose="02040604050505020304" pitchFamily="18" charset="0"/>
              </a:rPr>
              <a:t>31%</a:t>
            </a:r>
          </a:p>
        </p:txBody>
      </p:sp>
      <p:cxnSp>
        <p:nvCxnSpPr>
          <p:cNvPr id="11" name="Straight Connector 10">
            <a:extLst>
              <a:ext uri="{FF2B5EF4-FFF2-40B4-BE49-F238E27FC236}">
                <a16:creationId xmlns:a16="http://schemas.microsoft.com/office/drawing/2014/main" id="{E809DA62-79F6-4377-80F3-C43DBE0A5B0F}"/>
              </a:ext>
            </a:extLst>
          </p:cNvPr>
          <p:cNvCxnSpPr>
            <a:cxnSpLocks/>
          </p:cNvCxnSpPr>
          <p:nvPr/>
        </p:nvCxnSpPr>
        <p:spPr>
          <a:xfrm flipH="1">
            <a:off x="9086127" y="4670605"/>
            <a:ext cx="631489"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106FF21-7619-463C-BE7D-95FCCD49561D}"/>
              </a:ext>
            </a:extLst>
          </p:cNvPr>
          <p:cNvSpPr txBox="1"/>
          <p:nvPr/>
        </p:nvSpPr>
        <p:spPr>
          <a:xfrm>
            <a:off x="9717616" y="4485939"/>
            <a:ext cx="809643" cy="369332"/>
          </a:xfrm>
          <a:prstGeom prst="rect">
            <a:avLst/>
          </a:prstGeom>
          <a:noFill/>
        </p:spPr>
        <p:txBody>
          <a:bodyPr wrap="square" rtlCol="0">
            <a:spAutoFit/>
          </a:bodyPr>
          <a:lstStyle/>
          <a:p>
            <a:r>
              <a:rPr lang="en-US" b="1">
                <a:latin typeface="Century Schoolbook" panose="02040604050505020304" pitchFamily="18" charset="0"/>
              </a:rPr>
              <a:t>24%</a:t>
            </a:r>
          </a:p>
        </p:txBody>
      </p:sp>
      <p:cxnSp>
        <p:nvCxnSpPr>
          <p:cNvPr id="13" name="Straight Connector 12">
            <a:extLst>
              <a:ext uri="{FF2B5EF4-FFF2-40B4-BE49-F238E27FC236}">
                <a16:creationId xmlns:a16="http://schemas.microsoft.com/office/drawing/2014/main" id="{6A2F4A6F-C7AA-4AE4-86B6-5E80F761AF7A}"/>
              </a:ext>
            </a:extLst>
          </p:cNvPr>
          <p:cNvCxnSpPr>
            <a:cxnSpLocks/>
          </p:cNvCxnSpPr>
          <p:nvPr/>
        </p:nvCxnSpPr>
        <p:spPr>
          <a:xfrm flipV="1">
            <a:off x="3377915" y="4977114"/>
            <a:ext cx="464880" cy="388769"/>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D2EC5E5-E047-448B-831E-6115504E9588}"/>
              </a:ext>
            </a:extLst>
          </p:cNvPr>
          <p:cNvSpPr txBox="1"/>
          <p:nvPr/>
        </p:nvSpPr>
        <p:spPr>
          <a:xfrm>
            <a:off x="1953710" y="3312879"/>
            <a:ext cx="731077" cy="369332"/>
          </a:xfrm>
          <a:prstGeom prst="rect">
            <a:avLst/>
          </a:prstGeom>
          <a:noFill/>
        </p:spPr>
        <p:txBody>
          <a:bodyPr wrap="square" rtlCol="0">
            <a:spAutoFit/>
          </a:bodyPr>
          <a:lstStyle/>
          <a:p>
            <a:r>
              <a:rPr lang="en-US" b="1">
                <a:latin typeface="Century Schoolbook" panose="02040604050505020304" pitchFamily="18" charset="0"/>
              </a:rPr>
              <a:t>11%</a:t>
            </a:r>
          </a:p>
        </p:txBody>
      </p:sp>
      <p:cxnSp>
        <p:nvCxnSpPr>
          <p:cNvPr id="18" name="Straight Connector 17">
            <a:extLst>
              <a:ext uri="{FF2B5EF4-FFF2-40B4-BE49-F238E27FC236}">
                <a16:creationId xmlns:a16="http://schemas.microsoft.com/office/drawing/2014/main" id="{4C667A69-CE9C-4A2A-AC23-3A356861D5E2}"/>
              </a:ext>
            </a:extLst>
          </p:cNvPr>
          <p:cNvCxnSpPr>
            <a:cxnSpLocks/>
          </p:cNvCxnSpPr>
          <p:nvPr/>
        </p:nvCxnSpPr>
        <p:spPr>
          <a:xfrm>
            <a:off x="2646838" y="3559025"/>
            <a:ext cx="625797" cy="0"/>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A658D9A7-FC5C-4582-92F9-78927EEA1222}"/>
              </a:ext>
            </a:extLst>
          </p:cNvPr>
          <p:cNvSpPr txBox="1"/>
          <p:nvPr/>
        </p:nvSpPr>
        <p:spPr>
          <a:xfrm>
            <a:off x="2646838" y="5181217"/>
            <a:ext cx="731077" cy="369332"/>
          </a:xfrm>
          <a:prstGeom prst="rect">
            <a:avLst/>
          </a:prstGeom>
          <a:noFill/>
        </p:spPr>
        <p:txBody>
          <a:bodyPr wrap="square" rtlCol="0">
            <a:spAutoFit/>
          </a:bodyPr>
          <a:lstStyle/>
          <a:p>
            <a:r>
              <a:rPr lang="en-US" b="1">
                <a:latin typeface="Century Schoolbook" panose="02040604050505020304" pitchFamily="18" charset="0"/>
              </a:rPr>
              <a:t>11%</a:t>
            </a:r>
          </a:p>
        </p:txBody>
      </p:sp>
      <p:cxnSp>
        <p:nvCxnSpPr>
          <p:cNvPr id="20" name="Straight Connector 19">
            <a:extLst>
              <a:ext uri="{FF2B5EF4-FFF2-40B4-BE49-F238E27FC236}">
                <a16:creationId xmlns:a16="http://schemas.microsoft.com/office/drawing/2014/main" id="{CF3C19DA-7F13-413B-AA66-F6898190DF51}"/>
              </a:ext>
            </a:extLst>
          </p:cNvPr>
          <p:cNvCxnSpPr>
            <a:cxnSpLocks/>
          </p:cNvCxnSpPr>
          <p:nvPr/>
        </p:nvCxnSpPr>
        <p:spPr>
          <a:xfrm>
            <a:off x="4821050" y="1676226"/>
            <a:ext cx="549603" cy="232912"/>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65B5EB16-F82B-4377-BBB1-76DD8C887641}"/>
              </a:ext>
            </a:extLst>
          </p:cNvPr>
          <p:cNvSpPr txBox="1"/>
          <p:nvPr/>
        </p:nvSpPr>
        <p:spPr>
          <a:xfrm>
            <a:off x="4250303" y="1438722"/>
            <a:ext cx="731077" cy="369332"/>
          </a:xfrm>
          <a:prstGeom prst="rect">
            <a:avLst/>
          </a:prstGeom>
          <a:noFill/>
        </p:spPr>
        <p:txBody>
          <a:bodyPr wrap="square" rtlCol="0">
            <a:spAutoFit/>
          </a:bodyPr>
          <a:lstStyle/>
          <a:p>
            <a:r>
              <a:rPr lang="en-US" b="1">
                <a:latin typeface="Century Schoolbook" panose="02040604050505020304" pitchFamily="18" charset="0"/>
              </a:rPr>
              <a:t>11%</a:t>
            </a:r>
          </a:p>
        </p:txBody>
      </p:sp>
      <p:sp>
        <p:nvSpPr>
          <p:cNvPr id="36" name="TextBox 35">
            <a:extLst>
              <a:ext uri="{FF2B5EF4-FFF2-40B4-BE49-F238E27FC236}">
                <a16:creationId xmlns:a16="http://schemas.microsoft.com/office/drawing/2014/main" id="{057086B3-1BBC-4422-AA25-903871B31831}"/>
              </a:ext>
            </a:extLst>
          </p:cNvPr>
          <p:cNvSpPr txBox="1"/>
          <p:nvPr/>
        </p:nvSpPr>
        <p:spPr>
          <a:xfrm>
            <a:off x="2485358" y="2015612"/>
            <a:ext cx="731077" cy="369332"/>
          </a:xfrm>
          <a:prstGeom prst="rect">
            <a:avLst/>
          </a:prstGeom>
          <a:noFill/>
        </p:spPr>
        <p:txBody>
          <a:bodyPr wrap="square" rtlCol="0">
            <a:spAutoFit/>
          </a:bodyPr>
          <a:lstStyle/>
          <a:p>
            <a:r>
              <a:rPr lang="en-US" b="1">
                <a:latin typeface="Century Schoolbook" panose="02040604050505020304" pitchFamily="18" charset="0"/>
              </a:rPr>
              <a:t>12%</a:t>
            </a:r>
          </a:p>
        </p:txBody>
      </p:sp>
      <p:cxnSp>
        <p:nvCxnSpPr>
          <p:cNvPr id="37" name="Straight Connector 36">
            <a:extLst>
              <a:ext uri="{FF2B5EF4-FFF2-40B4-BE49-F238E27FC236}">
                <a16:creationId xmlns:a16="http://schemas.microsoft.com/office/drawing/2014/main" id="{87D2A159-967C-408D-97E1-16102F9FFE7B}"/>
              </a:ext>
            </a:extLst>
          </p:cNvPr>
          <p:cNvCxnSpPr>
            <a:cxnSpLocks/>
          </p:cNvCxnSpPr>
          <p:nvPr/>
        </p:nvCxnSpPr>
        <p:spPr>
          <a:xfrm>
            <a:off x="3170428" y="2234062"/>
            <a:ext cx="615604" cy="150882"/>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84571F08-0898-4738-B352-01149FA59DF9}"/>
              </a:ext>
            </a:extLst>
          </p:cNvPr>
          <p:cNvSpPr txBox="1"/>
          <p:nvPr/>
        </p:nvSpPr>
        <p:spPr>
          <a:xfrm>
            <a:off x="7955280" y="5117901"/>
            <a:ext cx="3790566"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Schoolbook" panose="02040604050505020304" pitchFamily="18" charset="0"/>
              </a:rPr>
              <a:t>In addition: </a:t>
            </a:r>
          </a:p>
          <a:p>
            <a:pPr algn="r">
              <a:defRPr/>
            </a:pPr>
            <a:r>
              <a:rPr kumimoji="0" lang="en-US" sz="1800" b="0" i="0" u="none" strike="noStrike" kern="1200" cap="none" spc="0" normalizeH="0" baseline="0" noProof="0">
                <a:ln>
                  <a:noFill/>
                </a:ln>
                <a:solidFill>
                  <a:prstClr val="black"/>
                </a:solidFill>
                <a:effectLst/>
                <a:uLnTx/>
                <a:uFillTx/>
                <a:latin typeface="Century Schoolbook" panose="02040604050505020304" pitchFamily="18" charset="0"/>
              </a:rPr>
              <a:t>125 UPK students currently at </a:t>
            </a:r>
            <a:r>
              <a:rPr lang="en-US" sz="1800">
                <a:effectLst/>
                <a:latin typeface="Century Schoolbook" panose="02040604050505020304" pitchFamily="18" charset="0"/>
              </a:rPr>
              <a:t>Imagination Childcare Academy</a:t>
            </a:r>
          </a:p>
        </p:txBody>
      </p:sp>
      <p:graphicFrame>
        <p:nvGraphicFramePr>
          <p:cNvPr id="17" name="Chart 16">
            <a:extLst>
              <a:ext uri="{FF2B5EF4-FFF2-40B4-BE49-F238E27FC236}">
                <a16:creationId xmlns:a16="http://schemas.microsoft.com/office/drawing/2014/main" id="{D3DD6C72-5618-4618-A38B-28AC13A6EBCC}"/>
              </a:ext>
            </a:extLst>
          </p:cNvPr>
          <p:cNvGraphicFramePr>
            <a:graphicFrameLocks/>
          </p:cNvGraphicFramePr>
          <p:nvPr>
            <p:extLst>
              <p:ext uri="{D42A27DB-BD31-4B8C-83A1-F6EECF244321}">
                <p14:modId xmlns:p14="http://schemas.microsoft.com/office/powerpoint/2010/main" val="1359653659"/>
              </p:ext>
            </p:extLst>
          </p:nvPr>
        </p:nvGraphicFramePr>
        <p:xfrm>
          <a:off x="2537996" y="1120943"/>
          <a:ext cx="7626197" cy="5013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2731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f-T-Liner® C2 - Thomas Built Buses">
            <a:extLst>
              <a:ext uri="{FF2B5EF4-FFF2-40B4-BE49-F238E27FC236}">
                <a16:creationId xmlns:a16="http://schemas.microsoft.com/office/drawing/2014/main" id="{98DEA269-F9CC-17BD-DBBF-E6BC77DD0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2033366"/>
            <a:ext cx="4772024" cy="3557809"/>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578AE746-AEEB-447A-A1D5-3BB503DD3E79}"/>
              </a:ext>
            </a:extLst>
          </p:cNvPr>
          <p:cNvSpPr txBox="1">
            <a:spLocks/>
          </p:cNvSpPr>
          <p:nvPr/>
        </p:nvSpPr>
        <p:spPr>
          <a:xfrm>
            <a:off x="821814" y="1690689"/>
            <a:ext cx="6590664" cy="39004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ll MT" panose="0202050306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ll MT" panose="0202050306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ll MT" panose="0202050306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600">
                <a:latin typeface="Century Schoolbook" panose="02040604050505020304" pitchFamily="18" charset="0"/>
              </a:rPr>
              <a:t>A six-year bus replacement schedule is in place to ensure the highest safety standards and to preserve long-term cost savings.</a:t>
            </a:r>
          </a:p>
          <a:p>
            <a:pPr marL="0" indent="0">
              <a:lnSpc>
                <a:spcPct val="110000"/>
              </a:lnSpc>
              <a:buNone/>
            </a:pPr>
            <a:endParaRPr lang="en-US" sz="2600">
              <a:latin typeface="Century Schoolbook" panose="02040604050505020304" pitchFamily="18" charset="0"/>
            </a:endParaRPr>
          </a:p>
          <a:p>
            <a:pPr marL="0" indent="0">
              <a:lnSpc>
                <a:spcPct val="110000"/>
              </a:lnSpc>
              <a:buNone/>
            </a:pPr>
            <a:r>
              <a:rPr lang="en-US" sz="2600">
                <a:latin typeface="Century Schoolbook" panose="02040604050505020304" pitchFamily="18" charset="0"/>
              </a:rPr>
              <a:t>We typically replace 14-15 buses per year, maintaining our nearly 90-bus fleet.</a:t>
            </a:r>
          </a:p>
        </p:txBody>
      </p:sp>
      <p:sp>
        <p:nvSpPr>
          <p:cNvPr id="8" name="Title 7">
            <a:extLst>
              <a:ext uri="{FF2B5EF4-FFF2-40B4-BE49-F238E27FC236}">
                <a16:creationId xmlns:a16="http://schemas.microsoft.com/office/drawing/2014/main" id="{D762217C-C92E-D8B2-E383-9AA51BE92DBB}"/>
              </a:ext>
            </a:extLst>
          </p:cNvPr>
          <p:cNvSpPr>
            <a:spLocks noGrp="1"/>
          </p:cNvSpPr>
          <p:nvPr>
            <p:ph type="title"/>
          </p:nvPr>
        </p:nvSpPr>
        <p:spPr/>
        <p:txBody>
          <a:bodyPr>
            <a:normAutofit/>
          </a:bodyPr>
          <a:lstStyle/>
          <a:p>
            <a:r>
              <a:rPr lang="en-US" sz="7200" b="1">
                <a:latin typeface="Freestyle Script" panose="030804020302050B0404" pitchFamily="66" charset="0"/>
              </a:rPr>
              <a:t>Bus Replacement Philosophy</a:t>
            </a:r>
          </a:p>
        </p:txBody>
      </p:sp>
    </p:spTree>
    <p:extLst>
      <p:ext uri="{BB962C8B-B14F-4D97-AF65-F5344CB8AC3E}">
        <p14:creationId xmlns:p14="http://schemas.microsoft.com/office/powerpoint/2010/main" val="22719439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464735"/>
            <a:ext cx="11011679" cy="1325563"/>
          </a:xfrm>
        </p:spPr>
        <p:txBody>
          <a:bodyPr>
            <a:noAutofit/>
          </a:bodyPr>
          <a:lstStyle/>
          <a:p>
            <a:pPr algn="ctr"/>
            <a:r>
              <a:rPr lang="en-US" sz="8000" b="1">
                <a:latin typeface="Freestyle Script" panose="030804020302050B0404" pitchFamily="66" charset="0"/>
              </a:rPr>
              <a:t>Bus Replacement</a:t>
            </a:r>
          </a:p>
        </p:txBody>
      </p:sp>
      <p:sp>
        <p:nvSpPr>
          <p:cNvPr id="5" name="Content Placeholder 4">
            <a:extLst>
              <a:ext uri="{FF2B5EF4-FFF2-40B4-BE49-F238E27FC236}">
                <a16:creationId xmlns:a16="http://schemas.microsoft.com/office/drawing/2014/main" id="{6F0094F6-2C73-4E49-B113-D0D50585286D}"/>
              </a:ext>
            </a:extLst>
          </p:cNvPr>
          <p:cNvSpPr>
            <a:spLocks noGrp="1"/>
          </p:cNvSpPr>
          <p:nvPr>
            <p:ph idx="1"/>
          </p:nvPr>
        </p:nvSpPr>
        <p:spPr>
          <a:xfrm>
            <a:off x="961901" y="1895074"/>
            <a:ext cx="6244100" cy="4058983"/>
          </a:xfrm>
          <a:ln>
            <a:solidFill>
              <a:schemeClr val="bg1"/>
            </a:solidFill>
          </a:ln>
        </p:spPr>
        <p:txBody>
          <a:bodyPr vert="horz" lIns="91440" tIns="45720" rIns="91440" bIns="45720" rtlCol="0" anchor="t">
            <a:normAutofit fontScale="70000" lnSpcReduction="20000"/>
          </a:bodyPr>
          <a:lstStyle/>
          <a:p>
            <a:pPr marL="0" indent="0">
              <a:lnSpc>
                <a:spcPct val="100000"/>
              </a:lnSpc>
              <a:buNone/>
            </a:pPr>
            <a:r>
              <a:rPr lang="en-US" b="1" dirty="0">
                <a:latin typeface="Century Schoolbook"/>
              </a:rPr>
              <a:t>Philosophy: </a:t>
            </a:r>
            <a:r>
              <a:rPr lang="en-US" b="0" dirty="0">
                <a:latin typeface="Century Schoolbook"/>
              </a:rPr>
              <a:t>To maintain a six-year bus replacement schedule</a:t>
            </a:r>
            <a:r>
              <a:rPr lang="en-US" b="0">
                <a:latin typeface="Century Schoolbook"/>
              </a:rPr>
              <a:t>, ensure the highest safety standards, and preserve </a:t>
            </a:r>
            <a:r>
              <a:rPr lang="en-US" b="0" dirty="0">
                <a:latin typeface="Century Schoolbook"/>
              </a:rPr>
              <a:t>long-term cost-savings.</a:t>
            </a:r>
          </a:p>
          <a:p>
            <a:pPr marL="0" indent="0">
              <a:buNone/>
            </a:pPr>
            <a:endParaRPr lang="en-US" b="1" dirty="0">
              <a:latin typeface="Century Schoolbook" panose="02040604050505020304" pitchFamily="18" charset="0"/>
            </a:endParaRPr>
          </a:p>
          <a:p>
            <a:pPr marL="0" indent="0">
              <a:buNone/>
            </a:pPr>
            <a:r>
              <a:rPr lang="en-US" b="1" dirty="0">
                <a:latin typeface="Century Schoolbook"/>
              </a:rPr>
              <a:t>Main Priority: </a:t>
            </a:r>
            <a:r>
              <a:rPr lang="en-US" b="0" dirty="0">
                <a:latin typeface="Century Schoolbook"/>
              </a:rPr>
              <a:t>High safety standard</a:t>
            </a:r>
          </a:p>
          <a:p>
            <a:pPr marL="0" indent="0">
              <a:buNone/>
            </a:pPr>
            <a:endParaRPr lang="en-US" b="1" dirty="0">
              <a:latin typeface="Century Schoolbook" panose="02040604050505020304" pitchFamily="18" charset="0"/>
            </a:endParaRPr>
          </a:p>
          <a:p>
            <a:pPr marL="0" indent="0">
              <a:lnSpc>
                <a:spcPct val="100000"/>
              </a:lnSpc>
              <a:buNone/>
            </a:pPr>
            <a:r>
              <a:rPr lang="en-US" b="1" dirty="0">
                <a:latin typeface="Century Schoolbook"/>
              </a:rPr>
              <a:t>State Reimbursement: </a:t>
            </a:r>
            <a:r>
              <a:rPr lang="en-US" sz="2800" b="0" dirty="0">
                <a:latin typeface="Century Schoolbook"/>
              </a:rPr>
              <a:t>For every dollar spent, Gates Chili CSD receives approximately 75 cents in reimbursement from New York State</a:t>
            </a:r>
          </a:p>
          <a:p>
            <a:pPr marL="0" indent="0">
              <a:lnSpc>
                <a:spcPct val="100000"/>
              </a:lnSpc>
              <a:buNone/>
            </a:pPr>
            <a:endParaRPr lang="en-US" b="0" dirty="0">
              <a:latin typeface="Century Schoolbook"/>
            </a:endParaRPr>
          </a:p>
          <a:p>
            <a:pPr marL="0" indent="0">
              <a:lnSpc>
                <a:spcPct val="100000"/>
              </a:lnSpc>
              <a:buNone/>
            </a:pPr>
            <a:r>
              <a:rPr lang="en-US" sz="2800" dirty="0">
                <a:latin typeface="Century Schoolbook"/>
              </a:rPr>
              <a:t>2024-25: </a:t>
            </a:r>
            <a:r>
              <a:rPr lang="en-US" sz="2800" b="0" dirty="0">
                <a:latin typeface="Century Schoolbook"/>
              </a:rPr>
              <a:t>Diesel &amp; Eclectic purchases</a:t>
            </a:r>
            <a:endParaRPr lang="en-US" b="0" dirty="0"/>
          </a:p>
          <a:p>
            <a:endParaRPr lang="en-US" dirty="0"/>
          </a:p>
        </p:txBody>
      </p:sp>
      <p:pic>
        <p:nvPicPr>
          <p:cNvPr id="4" name="Picture 3">
            <a:extLst>
              <a:ext uri="{FF2B5EF4-FFF2-40B4-BE49-F238E27FC236}">
                <a16:creationId xmlns:a16="http://schemas.microsoft.com/office/drawing/2014/main" id="{8D89F16C-6DEA-47A6-A699-822A2122F1F7}"/>
              </a:ext>
            </a:extLst>
          </p:cNvPr>
          <p:cNvPicPr>
            <a:picLocks noChangeAspect="1"/>
          </p:cNvPicPr>
          <p:nvPr/>
        </p:nvPicPr>
        <p:blipFill rotWithShape="1">
          <a:blip r:embed="rId3"/>
          <a:srcRect l="2525" t="2443" r="8989" b="2654"/>
          <a:stretch/>
        </p:blipFill>
        <p:spPr>
          <a:xfrm>
            <a:off x="7209936" y="1786930"/>
            <a:ext cx="4460008" cy="2666954"/>
          </a:xfrm>
          <a:prstGeom prst="rect">
            <a:avLst/>
          </a:prstGeom>
        </p:spPr>
      </p:pic>
      <p:sp>
        <p:nvSpPr>
          <p:cNvPr id="6" name="TextBox 5">
            <a:extLst>
              <a:ext uri="{FF2B5EF4-FFF2-40B4-BE49-F238E27FC236}">
                <a16:creationId xmlns:a16="http://schemas.microsoft.com/office/drawing/2014/main" id="{24E25CFF-CCB7-4CAB-AFDA-82F91290067C}"/>
              </a:ext>
            </a:extLst>
          </p:cNvPr>
          <p:cNvSpPr txBox="1"/>
          <p:nvPr/>
        </p:nvSpPr>
        <p:spPr>
          <a:xfrm>
            <a:off x="8212218" y="4639127"/>
            <a:ext cx="1993187" cy="1200329"/>
          </a:xfrm>
          <a:prstGeom prst="rect">
            <a:avLst/>
          </a:prstGeom>
          <a:solidFill>
            <a:schemeClr val="bg1"/>
          </a:solidFill>
          <a:ln>
            <a:noFill/>
          </a:ln>
        </p:spPr>
        <p:txBody>
          <a:bodyPr wrap="square" rtlCol="0">
            <a:spAutoFit/>
          </a:bodyPr>
          <a:lstStyle/>
          <a:p>
            <a:pPr algn="ctr"/>
            <a:r>
              <a:rPr lang="en-US" b="1">
                <a:solidFill>
                  <a:srgbClr val="FF0000"/>
                </a:solidFill>
                <a:latin typeface="Century Schoolbook" panose="02040604050505020304" pitchFamily="18" charset="0"/>
              </a:rPr>
              <a:t>Sweet Spot for Purchasing New Buses: </a:t>
            </a:r>
          </a:p>
          <a:p>
            <a:pPr algn="ctr"/>
            <a:r>
              <a:rPr lang="en-US" b="1">
                <a:solidFill>
                  <a:srgbClr val="FF0000"/>
                </a:solidFill>
                <a:latin typeface="Century Schoolbook" panose="02040604050505020304" pitchFamily="18" charset="0"/>
              </a:rPr>
              <a:t>~ 6 Years</a:t>
            </a:r>
          </a:p>
        </p:txBody>
      </p:sp>
      <p:cxnSp>
        <p:nvCxnSpPr>
          <p:cNvPr id="7" name="Straight Arrow Connector 6">
            <a:extLst>
              <a:ext uri="{FF2B5EF4-FFF2-40B4-BE49-F238E27FC236}">
                <a16:creationId xmlns:a16="http://schemas.microsoft.com/office/drawing/2014/main" id="{E84F7FEE-6B9E-4F18-B374-2D617E0A4211}"/>
              </a:ext>
            </a:extLst>
          </p:cNvPr>
          <p:cNvCxnSpPr>
            <a:cxnSpLocks/>
          </p:cNvCxnSpPr>
          <p:nvPr/>
        </p:nvCxnSpPr>
        <p:spPr>
          <a:xfrm flipV="1">
            <a:off x="9592870" y="3692283"/>
            <a:ext cx="41499" cy="100434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74132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94E0F8C-2408-9468-A1BD-43D579FDDC02}"/>
              </a:ext>
            </a:extLst>
          </p:cNvPr>
          <p:cNvPicPr>
            <a:picLocks noChangeAspect="1"/>
          </p:cNvPicPr>
          <p:nvPr/>
        </p:nvPicPr>
        <p:blipFill>
          <a:blip r:embed="rId3"/>
          <a:stretch>
            <a:fillRect/>
          </a:stretch>
        </p:blipFill>
        <p:spPr>
          <a:xfrm>
            <a:off x="11200749" y="222248"/>
            <a:ext cx="769647" cy="769647"/>
          </a:xfrm>
          <a:prstGeom prst="rect">
            <a:avLst/>
          </a:prstGeom>
        </p:spPr>
      </p:pic>
      <p:sp>
        <p:nvSpPr>
          <p:cNvPr id="3" name="Content Placeholder 2">
            <a:extLst>
              <a:ext uri="{FF2B5EF4-FFF2-40B4-BE49-F238E27FC236}">
                <a16:creationId xmlns:a16="http://schemas.microsoft.com/office/drawing/2014/main" id="{FC7EEAF4-3B3D-40EB-805E-546ADC67322A}"/>
              </a:ext>
            </a:extLst>
          </p:cNvPr>
          <p:cNvSpPr>
            <a:spLocks noGrp="1"/>
          </p:cNvSpPr>
          <p:nvPr>
            <p:ph idx="1"/>
          </p:nvPr>
        </p:nvSpPr>
        <p:spPr>
          <a:xfrm>
            <a:off x="838200" y="1785031"/>
            <a:ext cx="7591598" cy="3287937"/>
          </a:xfrm>
        </p:spPr>
        <p:txBody>
          <a:bodyPr>
            <a:normAutofit/>
          </a:bodyPr>
          <a:lstStyle/>
          <a:p>
            <a:pPr marL="0" indent="0">
              <a:buNone/>
            </a:pPr>
            <a:r>
              <a:rPr lang="en-US">
                <a:latin typeface="Century Schoolbook" panose="02040604050505020304" pitchFamily="18" charset="0"/>
              </a:rPr>
              <a:t>Gates Chili is planning to purchase ten (10) electric school buses (ESBs) for the 2024-25 school year.</a:t>
            </a:r>
          </a:p>
          <a:p>
            <a:pPr marL="0" indent="0">
              <a:buNone/>
            </a:pPr>
            <a:endParaRPr lang="en-US">
              <a:latin typeface="Century Schoolbook" panose="02040604050505020304" pitchFamily="18" charset="0"/>
            </a:endParaRPr>
          </a:p>
          <a:p>
            <a:r>
              <a:rPr lang="en-US">
                <a:latin typeface="Century Schoolbook" panose="02040604050505020304" pitchFamily="18" charset="0"/>
              </a:rPr>
              <a:t>Grants are awarded by NYSERDA</a:t>
            </a:r>
          </a:p>
          <a:p>
            <a:r>
              <a:rPr lang="en-US">
                <a:latin typeface="Century Schoolbook" panose="02040604050505020304" pitchFamily="18" charset="0"/>
              </a:rPr>
              <a:t>Grants not approved as of Feb. 27</a:t>
            </a:r>
          </a:p>
        </p:txBody>
      </p:sp>
      <p:pic>
        <p:nvPicPr>
          <p:cNvPr id="1028" name="Picture 4" descr="Paid Internship Opportunities At NYSERDA — Hillel at Baruch">
            <a:extLst>
              <a:ext uri="{FF2B5EF4-FFF2-40B4-BE49-F238E27FC236}">
                <a16:creationId xmlns:a16="http://schemas.microsoft.com/office/drawing/2014/main" id="{F5C085E9-580A-4D67-BA4C-6AC3E4615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820" y="1833563"/>
            <a:ext cx="2924003" cy="2924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82170F29-359C-41F0-E9C1-6C8DF8FD2FF9}"/>
              </a:ext>
            </a:extLst>
          </p:cNvPr>
          <p:cNvSpPr>
            <a:spLocks noGrp="1"/>
          </p:cNvSpPr>
          <p:nvPr>
            <p:ph type="title"/>
          </p:nvPr>
        </p:nvSpPr>
        <p:spPr/>
        <p:txBody>
          <a:bodyPr>
            <a:normAutofit/>
          </a:bodyPr>
          <a:lstStyle/>
          <a:p>
            <a:r>
              <a:rPr lang="en-US" sz="7200" b="1">
                <a:latin typeface="Freestyle Script" panose="030804020302050B0404" pitchFamily="66" charset="0"/>
              </a:rPr>
              <a:t>Electric School Bus Purchases</a:t>
            </a:r>
          </a:p>
        </p:txBody>
      </p:sp>
    </p:spTree>
    <p:extLst>
      <p:ext uri="{BB962C8B-B14F-4D97-AF65-F5344CB8AC3E}">
        <p14:creationId xmlns:p14="http://schemas.microsoft.com/office/powerpoint/2010/main" val="40842559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674E-9B96-49E9-BE1E-8B4BDF2A93C5}"/>
              </a:ext>
            </a:extLst>
          </p:cNvPr>
          <p:cNvSpPr>
            <a:spLocks noGrp="1"/>
          </p:cNvSpPr>
          <p:nvPr>
            <p:ph type="title"/>
          </p:nvPr>
        </p:nvSpPr>
        <p:spPr>
          <a:xfrm>
            <a:off x="1524000" y="243473"/>
            <a:ext cx="10515600" cy="1325563"/>
          </a:xfrm>
        </p:spPr>
        <p:txBody>
          <a:bodyPr>
            <a:noAutofit/>
          </a:bodyPr>
          <a:lstStyle/>
          <a:p>
            <a:r>
              <a:rPr lang="en-US" sz="6000" b="1">
                <a:latin typeface="Freestyle Script" panose="030804020302050B0404" pitchFamily="66" charset="0"/>
              </a:rPr>
              <a:t>Combined Bus Replacement Totals</a:t>
            </a:r>
          </a:p>
        </p:txBody>
      </p:sp>
      <p:sp>
        <p:nvSpPr>
          <p:cNvPr id="3" name="Content Placeholder 2">
            <a:extLst>
              <a:ext uri="{FF2B5EF4-FFF2-40B4-BE49-F238E27FC236}">
                <a16:creationId xmlns:a16="http://schemas.microsoft.com/office/drawing/2014/main" id="{FC66D318-1C9A-4759-9F27-C31C4D4B1312}"/>
              </a:ext>
            </a:extLst>
          </p:cNvPr>
          <p:cNvSpPr>
            <a:spLocks noGrp="1"/>
          </p:cNvSpPr>
          <p:nvPr>
            <p:ph idx="1"/>
          </p:nvPr>
        </p:nvSpPr>
        <p:spPr>
          <a:xfrm>
            <a:off x="1524000" y="1690583"/>
            <a:ext cx="10048875" cy="4351338"/>
          </a:xfrm>
        </p:spPr>
        <p:txBody>
          <a:bodyPr vert="horz" lIns="91440" tIns="45720" rIns="91440" bIns="45720" rtlCol="0" anchor="t">
            <a:normAutofit/>
          </a:bodyPr>
          <a:lstStyle/>
          <a:p>
            <a:pPr marL="0" indent="0">
              <a:lnSpc>
                <a:spcPct val="100000"/>
              </a:lnSpc>
              <a:buNone/>
            </a:pPr>
            <a:r>
              <a:rPr lang="en-US">
                <a:latin typeface="Century Schoolbook"/>
              </a:rPr>
              <a:t>Total new buses:   		14</a:t>
            </a:r>
            <a:endParaRPr lang="en-US">
              <a:latin typeface="Century Schoolbook" panose="02040604050505020304" pitchFamily="18" charset="0"/>
            </a:endParaRPr>
          </a:p>
          <a:p>
            <a:pPr marL="0" indent="0">
              <a:lnSpc>
                <a:spcPct val="100000"/>
              </a:lnSpc>
              <a:buNone/>
            </a:pPr>
            <a:r>
              <a:rPr lang="en-US">
                <a:latin typeface="Century Schoolbook"/>
              </a:rPr>
              <a:t>Total cost:  			$5,086,478.58 </a:t>
            </a:r>
            <a:r>
              <a:rPr lang="en-US" sz="1800" i="1">
                <a:latin typeface="Century Schoolbook"/>
              </a:rPr>
              <a:t>(plus bonding fees)</a:t>
            </a:r>
            <a:endParaRPr lang="en-US" sz="1800" i="1">
              <a:latin typeface="Century Schoolbook" panose="02040604050505020304" pitchFamily="18" charset="0"/>
            </a:endParaRPr>
          </a:p>
          <a:p>
            <a:pPr marL="0" indent="0">
              <a:lnSpc>
                <a:spcPct val="100000"/>
              </a:lnSpc>
              <a:buNone/>
            </a:pPr>
            <a:r>
              <a:rPr lang="en-US">
                <a:latin typeface="Century Schoolbook"/>
              </a:rPr>
              <a:t>Estimated trade-in	</a:t>
            </a:r>
            <a:br>
              <a:rPr lang="en-US">
                <a:solidFill>
                  <a:srgbClr val="FF0000"/>
                </a:solidFill>
                <a:latin typeface="Century Schoolbook"/>
              </a:rPr>
            </a:br>
            <a:r>
              <a:rPr lang="en-US">
                <a:latin typeface="Century Schoolbook"/>
              </a:rPr>
              <a:t>value for 4 diesel buses:	</a:t>
            </a:r>
            <a:r>
              <a:rPr lang="en-US">
                <a:solidFill>
                  <a:srgbClr val="FF0000"/>
                </a:solidFill>
                <a:latin typeface="Century Schoolbook"/>
              </a:rPr>
              <a:t>($ 86,000)</a:t>
            </a:r>
          </a:p>
          <a:p>
            <a:pPr marL="0" indent="0">
              <a:lnSpc>
                <a:spcPct val="100000"/>
              </a:lnSpc>
              <a:buNone/>
            </a:pPr>
            <a:r>
              <a:rPr lang="en-US">
                <a:latin typeface="Century Schoolbook"/>
              </a:rPr>
              <a:t>Estimated grant value</a:t>
            </a:r>
            <a:br>
              <a:rPr lang="en-US">
                <a:latin typeface="Century Schoolbook"/>
              </a:rPr>
            </a:br>
            <a:r>
              <a:rPr lang="en-US">
                <a:latin typeface="Century Schoolbook"/>
              </a:rPr>
              <a:t>for 10 ESBs: 			</a:t>
            </a:r>
            <a:r>
              <a:rPr lang="en-US">
                <a:solidFill>
                  <a:srgbClr val="FF0000"/>
                </a:solidFill>
                <a:latin typeface="Century Schoolbook"/>
              </a:rPr>
              <a:t>($ 2,580,500)</a:t>
            </a:r>
            <a:endParaRPr lang="en-US">
              <a:solidFill>
                <a:srgbClr val="FF0000"/>
              </a:solidFill>
              <a:latin typeface="Century Schoolbook" panose="02040604050505020304" pitchFamily="18" charset="0"/>
            </a:endParaRPr>
          </a:p>
          <a:p>
            <a:pPr marL="0" indent="0">
              <a:lnSpc>
                <a:spcPct val="100000"/>
              </a:lnSpc>
              <a:buNone/>
            </a:pPr>
            <a:endParaRPr lang="en-US">
              <a:solidFill>
                <a:srgbClr val="FF0000"/>
              </a:solidFill>
              <a:latin typeface="Century Schoolbook" panose="02040604050505020304" pitchFamily="18" charset="0"/>
            </a:endParaRPr>
          </a:p>
          <a:p>
            <a:pPr marL="0" indent="0">
              <a:lnSpc>
                <a:spcPct val="100000"/>
              </a:lnSpc>
              <a:buNone/>
            </a:pPr>
            <a:r>
              <a:rPr lang="en-US">
                <a:latin typeface="Century Schoolbook"/>
              </a:rPr>
              <a:t>TOTAL: 				</a:t>
            </a:r>
            <a:r>
              <a:rPr lang="en-US" b="1">
                <a:latin typeface="Century Schoolbook"/>
              </a:rPr>
              <a:t>$2,419,978.58 </a:t>
            </a:r>
            <a:r>
              <a:rPr lang="en-US" sz="2000" i="1">
                <a:latin typeface="Century Schoolbook"/>
              </a:rPr>
              <a:t>(plus fees)</a:t>
            </a:r>
            <a:endParaRPr lang="en-US" i="1">
              <a:latin typeface="Century Schoolbook" panose="02040604050505020304" pitchFamily="18" charset="0"/>
            </a:endParaRPr>
          </a:p>
        </p:txBody>
      </p:sp>
      <p:sp>
        <p:nvSpPr>
          <p:cNvPr id="10" name="Title 1">
            <a:extLst>
              <a:ext uri="{FF2B5EF4-FFF2-40B4-BE49-F238E27FC236}">
                <a16:creationId xmlns:a16="http://schemas.microsoft.com/office/drawing/2014/main" id="{8E67E1FA-0F5C-42DE-8B7A-45ABB980C19D}"/>
              </a:ext>
            </a:extLst>
          </p:cNvPr>
          <p:cNvSpPr txBox="1">
            <a:spLocks/>
          </p:cNvSpPr>
          <p:nvPr/>
        </p:nvSpPr>
        <p:spPr>
          <a:xfrm>
            <a:off x="1524000" y="4192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ll MT" panose="02020503060305020303" pitchFamily="18" charset="0"/>
                <a:ea typeface="+mj-ea"/>
                <a:cs typeface="+mj-cs"/>
              </a:defRPr>
            </a:lvl1pPr>
          </a:lstStyle>
          <a:p>
            <a:endParaRPr lang="en-US" sz="8000" b="1">
              <a:latin typeface="Freestyle Script" panose="030804020302050B0404" pitchFamily="66" charset="0"/>
            </a:endParaRPr>
          </a:p>
        </p:txBody>
      </p:sp>
      <p:pic>
        <p:nvPicPr>
          <p:cNvPr id="5" name="Picture 4" descr="Logo, icon&#10;&#10;Description automatically generated">
            <a:extLst>
              <a:ext uri="{FF2B5EF4-FFF2-40B4-BE49-F238E27FC236}">
                <a16:creationId xmlns:a16="http://schemas.microsoft.com/office/drawing/2014/main" id="{FD2E7717-F645-80B6-47B0-5FA04279DEE3}"/>
              </a:ext>
            </a:extLst>
          </p:cNvPr>
          <p:cNvPicPr>
            <a:picLocks noChangeAspect="1"/>
          </p:cNvPicPr>
          <p:nvPr/>
        </p:nvPicPr>
        <p:blipFill>
          <a:blip r:embed="rId3"/>
          <a:stretch>
            <a:fillRect/>
          </a:stretch>
        </p:blipFill>
        <p:spPr>
          <a:xfrm>
            <a:off x="11144900" y="222248"/>
            <a:ext cx="825496" cy="769648"/>
          </a:xfrm>
          <a:prstGeom prst="rect">
            <a:avLst/>
          </a:prstGeom>
        </p:spPr>
      </p:pic>
      <p:pic>
        <p:nvPicPr>
          <p:cNvPr id="6" name="Picture 5" descr="Logo&#10;&#10;Description automatically generated">
            <a:extLst>
              <a:ext uri="{FF2B5EF4-FFF2-40B4-BE49-F238E27FC236}">
                <a16:creationId xmlns:a16="http://schemas.microsoft.com/office/drawing/2014/main" id="{900F388A-3040-630D-ABD7-89A907DB5E77}"/>
              </a:ext>
            </a:extLst>
          </p:cNvPr>
          <p:cNvPicPr>
            <a:picLocks noChangeAspect="1"/>
          </p:cNvPicPr>
          <p:nvPr/>
        </p:nvPicPr>
        <p:blipFill>
          <a:blip r:embed="rId4"/>
          <a:stretch>
            <a:fillRect/>
          </a:stretch>
        </p:blipFill>
        <p:spPr>
          <a:xfrm>
            <a:off x="10283176" y="222248"/>
            <a:ext cx="769647" cy="769647"/>
          </a:xfrm>
          <a:prstGeom prst="rect">
            <a:avLst/>
          </a:prstGeom>
        </p:spPr>
      </p:pic>
    </p:spTree>
    <p:extLst>
      <p:ext uri="{BB962C8B-B14F-4D97-AF65-F5344CB8AC3E}">
        <p14:creationId xmlns:p14="http://schemas.microsoft.com/office/powerpoint/2010/main" val="34948913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7A6671-64F5-4476-BC14-8DE477EE1AC3}"/>
              </a:ext>
            </a:extLst>
          </p:cNvPr>
          <p:cNvSpPr txBox="1"/>
          <p:nvPr/>
        </p:nvSpPr>
        <p:spPr>
          <a:xfrm>
            <a:off x="10207256" y="3913854"/>
            <a:ext cx="1766294" cy="203132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rPr>
              <a:t>Note: </a:t>
            </a:r>
            <a:r>
              <a:rPr lang="en-US" i="1">
                <a:solidFill>
                  <a:prstClr val="black"/>
                </a:solidFill>
                <a:latin typeface="Century Schoolbook" panose="02040604050505020304" pitchFamily="18" charset="0"/>
              </a:rPr>
              <a:t> </a:t>
            </a:r>
            <a:r>
              <a:rPr kumimoji="0" lang="en-US" sz="1800" b="0" i="1" u="none" strike="noStrike" kern="1200" cap="none" spc="0" normalizeH="0" baseline="0" noProof="0">
                <a:ln>
                  <a:noFill/>
                </a:ln>
                <a:solidFill>
                  <a:prstClr val="black"/>
                </a:solidFill>
                <a:effectLst/>
                <a:uLnTx/>
                <a:uFillTx/>
                <a:latin typeface="Century Schoolbook" panose="02040604050505020304" pitchFamily="18" charset="0"/>
              </a:rPr>
              <a:t>For Gates Chili CSD, we get 75 cents back on the dollar from New York State</a:t>
            </a:r>
          </a:p>
        </p:txBody>
      </p:sp>
      <p:pic>
        <p:nvPicPr>
          <p:cNvPr id="2" name="slide2" descr="Expenses Bar Chart">
            <a:extLst>
              <a:ext uri="{FF2B5EF4-FFF2-40B4-BE49-F238E27FC236}">
                <a16:creationId xmlns:a16="http://schemas.microsoft.com/office/drawing/2014/main" id="{649E018B-3932-E5FB-9BC0-E2DC795333C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492" r="14488"/>
          <a:stretch/>
        </p:blipFill>
        <p:spPr>
          <a:xfrm>
            <a:off x="1656948" y="1282537"/>
            <a:ext cx="8878103" cy="4782598"/>
          </a:xfrm>
          <a:prstGeom prst="rect">
            <a:avLst/>
          </a:prstGeom>
        </p:spPr>
      </p:pic>
      <p:sp>
        <p:nvSpPr>
          <p:cNvPr id="6" name="Title 1">
            <a:extLst>
              <a:ext uri="{FF2B5EF4-FFF2-40B4-BE49-F238E27FC236}">
                <a16:creationId xmlns:a16="http://schemas.microsoft.com/office/drawing/2014/main" id="{504EA385-CCCA-4A4E-8C15-F4A7B9E21C4B}"/>
              </a:ext>
            </a:extLst>
          </p:cNvPr>
          <p:cNvSpPr txBox="1">
            <a:spLocks/>
          </p:cNvSpPr>
          <p:nvPr/>
        </p:nvSpPr>
        <p:spPr>
          <a:xfrm>
            <a:off x="1329153" y="-43026"/>
            <a:ext cx="1101167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Freestyle Script" panose="030804020302050B0404" pitchFamily="66" charset="0"/>
                <a:ea typeface="+mj-ea"/>
                <a:cs typeface="+mj-cs"/>
              </a:rPr>
              <a:t>Transportation Expense Trending</a:t>
            </a:r>
          </a:p>
        </p:txBody>
      </p:sp>
      <p:sp>
        <p:nvSpPr>
          <p:cNvPr id="3" name="TextBox 2">
            <a:extLst>
              <a:ext uri="{FF2B5EF4-FFF2-40B4-BE49-F238E27FC236}">
                <a16:creationId xmlns:a16="http://schemas.microsoft.com/office/drawing/2014/main" id="{47F2A6C6-4B6F-4696-87B1-826CC098BC86}"/>
              </a:ext>
            </a:extLst>
          </p:cNvPr>
          <p:cNvSpPr txBox="1"/>
          <p:nvPr/>
        </p:nvSpPr>
        <p:spPr>
          <a:xfrm>
            <a:off x="9319200" y="3156797"/>
            <a:ext cx="615553" cy="2031325"/>
          </a:xfrm>
          <a:prstGeom prst="rect">
            <a:avLst/>
          </a:prstGeom>
          <a:noFill/>
        </p:spPr>
        <p:txBody>
          <a:bodyPr vert="vert270" wrap="square" rtlCol="0">
            <a:spAutoFit/>
          </a:bodyPr>
          <a:lstStyle/>
          <a:p>
            <a:r>
              <a:rPr lang="en-US" sz="2800" b="1">
                <a:solidFill>
                  <a:schemeClr val="bg1"/>
                </a:solidFill>
                <a:latin typeface="Century Schoolbook" panose="02040604050505020304" pitchFamily="18" charset="0"/>
              </a:rPr>
              <a:t>COVID</a:t>
            </a:r>
          </a:p>
        </p:txBody>
      </p:sp>
    </p:spTree>
    <p:extLst>
      <p:ext uri="{BB962C8B-B14F-4D97-AF65-F5344CB8AC3E}">
        <p14:creationId xmlns:p14="http://schemas.microsoft.com/office/powerpoint/2010/main" val="148621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486485"/>
            <a:ext cx="11011679" cy="1325563"/>
          </a:xfrm>
        </p:spPr>
        <p:txBody>
          <a:bodyPr>
            <a:noAutofit/>
          </a:bodyPr>
          <a:lstStyle/>
          <a:p>
            <a:pPr algn="ctr"/>
            <a:r>
              <a:rPr lang="en-US" sz="8000" b="1">
                <a:latin typeface="Freestyle Script" panose="030804020302050B0404" pitchFamily="66" charset="0"/>
              </a:rPr>
              <a:t>Transportation Budget</a:t>
            </a:r>
          </a:p>
        </p:txBody>
      </p:sp>
      <p:sp>
        <p:nvSpPr>
          <p:cNvPr id="5" name="Content Placeholder 2">
            <a:extLst>
              <a:ext uri="{FF2B5EF4-FFF2-40B4-BE49-F238E27FC236}">
                <a16:creationId xmlns:a16="http://schemas.microsoft.com/office/drawing/2014/main" id="{1C6875A9-25AC-4ED6-8CD8-6D676EFD56BB}"/>
              </a:ext>
            </a:extLst>
          </p:cNvPr>
          <p:cNvSpPr txBox="1">
            <a:spLocks/>
          </p:cNvSpPr>
          <p:nvPr/>
        </p:nvSpPr>
        <p:spPr>
          <a:xfrm>
            <a:off x="562014" y="2287081"/>
            <a:ext cx="6341706" cy="3377820"/>
          </a:xfrm>
          <a:prstGeom prst="rect">
            <a:avLst/>
          </a:prstGeom>
          <a:ln>
            <a:solidFill>
              <a:schemeClr val="bg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sz="2400" b="1">
                <a:latin typeface="Century Schoolbook"/>
              </a:rPr>
              <a:t>2023-24</a:t>
            </a:r>
            <a:r>
              <a:rPr kumimoji="0" lang="en-US" sz="2400" b="1" i="0" u="none" strike="noStrike" kern="1200" cap="none" spc="0" normalizeH="0" baseline="0" noProof="0">
                <a:ln>
                  <a:noFill/>
                </a:ln>
                <a:effectLst/>
                <a:uLnTx/>
                <a:uFillTx/>
                <a:latin typeface="Century Schoolbook"/>
                <a:ea typeface="+mn-ea"/>
                <a:cs typeface="+mn-cs"/>
              </a:rPr>
              <a:t> Adopted Budget:</a:t>
            </a:r>
            <a:r>
              <a:rPr kumimoji="0" lang="en-US" sz="2400" i="0" u="none" strike="noStrike" kern="1200" cap="none" spc="0" normalizeH="0" baseline="0" noProof="0">
                <a:ln>
                  <a:noFill/>
                </a:ln>
                <a:effectLst/>
                <a:uLnTx/>
                <a:uFillTx/>
                <a:latin typeface="Century Schoolbook"/>
                <a:ea typeface="+mn-ea"/>
                <a:cs typeface="+mn-cs"/>
              </a:rPr>
              <a:t>	$</a:t>
            </a:r>
            <a:r>
              <a:rPr lang="en-US" sz="2400">
                <a:latin typeface="Century Schoolbook"/>
              </a:rPr>
              <a:t>5,871,845</a:t>
            </a:r>
            <a:endParaRPr kumimoji="0" lang="en-US" sz="2400" i="0" u="none" strike="noStrike" kern="1200" cap="none" spc="0" normalizeH="0" baseline="0" noProof="0">
              <a:ln>
                <a:noFill/>
              </a:ln>
              <a:effectLst/>
              <a:uLnTx/>
              <a:uFillTx/>
              <a:latin typeface="Century Schoolbook"/>
              <a:ea typeface="+mn-ea"/>
              <a:cs typeface="+mn-cs"/>
            </a:endParaRPr>
          </a:p>
          <a:p>
            <a:pPr marL="0" indent="0">
              <a:buNone/>
              <a:defRPr/>
            </a:pPr>
            <a:r>
              <a:rPr lang="en-US" sz="2400" b="1">
                <a:latin typeface="Century Schoolbook"/>
              </a:rPr>
              <a:t>2024-25</a:t>
            </a:r>
            <a:r>
              <a:rPr kumimoji="0" lang="en-US" sz="2400" b="1" i="0" u="none" strike="noStrike" kern="1200" cap="none" spc="0" normalizeH="0" baseline="0" noProof="0">
                <a:ln>
                  <a:noFill/>
                </a:ln>
                <a:effectLst/>
                <a:uLnTx/>
                <a:uFillTx/>
                <a:latin typeface="Century Schoolbook"/>
                <a:ea typeface="+mn-ea"/>
                <a:cs typeface="+mn-cs"/>
              </a:rPr>
              <a:t> Est. Budget:</a:t>
            </a:r>
            <a:r>
              <a:rPr lang="en-US" sz="2400" b="1">
                <a:latin typeface="Century Schoolbook"/>
              </a:rPr>
              <a:t> </a:t>
            </a:r>
            <a:r>
              <a:rPr kumimoji="0" lang="en-US" sz="2400" b="1" i="0" u="none" strike="noStrike" kern="1200" cap="none" spc="0" normalizeH="0" baseline="0" noProof="0">
                <a:ln>
                  <a:noFill/>
                </a:ln>
                <a:effectLst/>
                <a:uLnTx/>
                <a:uFillTx/>
                <a:latin typeface="Century Schoolbook"/>
                <a:ea typeface="+mn-ea"/>
                <a:cs typeface="+mn-cs"/>
              </a:rPr>
              <a:t> </a:t>
            </a:r>
            <a:r>
              <a:rPr lang="en-US" sz="2400" b="1">
                <a:latin typeface="Century Schoolbook"/>
              </a:rPr>
              <a:t>      	</a:t>
            </a:r>
            <a:r>
              <a:rPr kumimoji="0" lang="en-US" sz="2400" i="0" u="none" strike="noStrike" kern="1200" cap="none" spc="0" normalizeH="0" baseline="0" noProof="0">
                <a:ln>
                  <a:noFill/>
                </a:ln>
                <a:effectLst/>
                <a:uLnTx/>
                <a:uFillTx/>
                <a:latin typeface="Century Schoolbook"/>
                <a:ea typeface="+mn-ea"/>
                <a:cs typeface="+mn-cs"/>
              </a:rPr>
              <a:t>$</a:t>
            </a:r>
            <a:r>
              <a:rPr lang="en-US" sz="2400">
                <a:latin typeface="Century Schoolbook"/>
              </a:rPr>
              <a:t>6,067,609</a:t>
            </a:r>
            <a:endParaRPr lang="en-US" sz="2400" i="0" u="none" strike="noStrike" kern="1200" cap="none" spc="0" normalizeH="0" baseline="0" noProof="0">
              <a:ln>
                <a:noFill/>
              </a:ln>
              <a:effectLst/>
              <a:uLnTx/>
              <a:uFillTx/>
              <a:latin typeface="Century Schoolbook"/>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i="0" u="none" strike="noStrike" kern="1200" cap="none" spc="0" normalizeH="0" baseline="0" noProof="0">
              <a:ln>
                <a:noFill/>
              </a:ln>
              <a:effectLst/>
              <a:uLnTx/>
              <a:uFillTx/>
              <a:latin typeface="Century Schoolbook"/>
              <a:ea typeface="+mn-ea"/>
              <a:cs typeface="+mn-cs"/>
            </a:endParaRPr>
          </a:p>
          <a:p>
            <a:pPr lvl="1">
              <a:spcBef>
                <a:spcPts val="1000"/>
              </a:spcBef>
              <a:defRPr/>
            </a:pPr>
            <a:r>
              <a:rPr lang="en-US" sz="2000">
                <a:latin typeface="Century Schoolbook"/>
              </a:rPr>
              <a:t>Increased salaries, runs, fuel, and parts cost boosted budget by 3.3%</a:t>
            </a:r>
          </a:p>
          <a:p>
            <a:pPr lvl="1">
              <a:spcBef>
                <a:spcPts val="1000"/>
              </a:spcBef>
              <a:defRPr/>
            </a:pPr>
            <a:r>
              <a:rPr lang="en-US" sz="2000" i="0" u="none" strike="noStrike" kern="1200" cap="none" spc="0" normalizeH="0" baseline="0" noProof="0">
                <a:ln>
                  <a:noFill/>
                </a:ln>
                <a:effectLst/>
                <a:uLnTx/>
                <a:uFillTx/>
                <a:latin typeface="Century Schoolbook"/>
              </a:rPr>
              <a:t>4.6% of 2024-2025 Total Estimated Budget</a:t>
            </a:r>
          </a:p>
          <a:p>
            <a:pPr marL="0" indent="0">
              <a:buNone/>
              <a:defRPr/>
            </a:pPr>
            <a:endParaRPr lang="en-US" sz="2400" i="0" u="none" strike="noStrike" kern="1200" cap="none" spc="0" normalizeH="0" baseline="0" noProof="0">
              <a:ln>
                <a:noFill/>
              </a:ln>
              <a:effectLst/>
              <a:uLnTx/>
              <a:uFillTx/>
              <a:latin typeface="Century Schoolbook" panose="02040604050505020304" pitchFamily="18" charset="0"/>
            </a:endParaRPr>
          </a:p>
        </p:txBody>
      </p:sp>
      <p:pic>
        <p:nvPicPr>
          <p:cNvPr id="4" name="Picture 3">
            <a:extLst>
              <a:ext uri="{FF2B5EF4-FFF2-40B4-BE49-F238E27FC236}">
                <a16:creationId xmlns:a16="http://schemas.microsoft.com/office/drawing/2014/main" id="{5D4D63A5-F473-4D03-BB23-7B5A8685E2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93762" y="1812048"/>
            <a:ext cx="3378496" cy="225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7253231-1C5B-4CD1-8762-78C7D24B4C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9151" y="3674445"/>
            <a:ext cx="3378495" cy="225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0701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60" y="171580"/>
            <a:ext cx="11011679" cy="1326838"/>
          </a:xfrm>
        </p:spPr>
        <p:txBody>
          <a:bodyPr>
            <a:noAutofit/>
          </a:bodyPr>
          <a:lstStyle/>
          <a:p>
            <a:pPr algn="ctr"/>
            <a:r>
              <a:rPr lang="en-US" sz="8000" b="1">
                <a:latin typeface="Freestyle Script" panose="030804020302050B0404" pitchFamily="66" charset="0"/>
              </a:rPr>
              <a:t>Facilities and Operations Overview</a:t>
            </a:r>
          </a:p>
        </p:txBody>
      </p:sp>
      <p:sp>
        <p:nvSpPr>
          <p:cNvPr id="3" name="Content Placeholder 2"/>
          <p:cNvSpPr>
            <a:spLocks noGrp="1"/>
          </p:cNvSpPr>
          <p:nvPr>
            <p:ph idx="1"/>
          </p:nvPr>
        </p:nvSpPr>
        <p:spPr>
          <a:xfrm>
            <a:off x="1149450" y="1436914"/>
            <a:ext cx="7007298" cy="4757058"/>
          </a:xfrm>
        </p:spPr>
        <p:txBody>
          <a:bodyPr vert="horz" lIns="91440" tIns="45720" rIns="91440" bIns="45720" rtlCol="0" anchor="t">
            <a:noAutofit/>
          </a:bodyPr>
          <a:lstStyle/>
          <a:p>
            <a:pPr>
              <a:lnSpc>
                <a:spcPct val="120000"/>
              </a:lnSpc>
              <a:buNone/>
            </a:pPr>
            <a:r>
              <a:rPr lang="en-US" sz="2400">
                <a:latin typeface="Century Schoolbook"/>
                <a:ea typeface="+mn-lt"/>
                <a:cs typeface="+mn-lt"/>
              </a:rPr>
              <a:t>Buildings	</a:t>
            </a:r>
            <a:r>
              <a:rPr lang="en-US" sz="2400" b="0">
                <a:latin typeface="Century Schoolbook"/>
                <a:ea typeface="+mn-lt"/>
                <a:cs typeface="+mn-lt"/>
              </a:rPr>
              <a:t>6 Schools:	795,519 sq./ft.</a:t>
            </a:r>
            <a:br>
              <a:rPr lang="en-US" sz="2400" b="0">
                <a:latin typeface="Century Schoolbook"/>
                <a:ea typeface="+mn-lt"/>
                <a:cs typeface="+mn-lt"/>
              </a:rPr>
            </a:br>
            <a:r>
              <a:rPr lang="en-US" sz="2400">
                <a:latin typeface="Century Schoolbook"/>
                <a:ea typeface="+mn-lt"/>
                <a:cs typeface="+mn-lt"/>
              </a:rPr>
              <a:t>		</a:t>
            </a:r>
            <a:r>
              <a:rPr lang="en-US" sz="2400" b="0">
                <a:latin typeface="Century Schoolbook"/>
                <a:ea typeface="+mn-lt"/>
                <a:cs typeface="+mn-lt"/>
              </a:rPr>
              <a:t>7 Others:	38,631 sq./ft.</a:t>
            </a:r>
          </a:p>
          <a:p>
            <a:pPr>
              <a:lnSpc>
                <a:spcPct val="120000"/>
              </a:lnSpc>
              <a:buNone/>
            </a:pPr>
            <a:r>
              <a:rPr lang="en-US" sz="2400">
                <a:latin typeface="Century Schoolbook"/>
                <a:ea typeface="+mn-lt"/>
                <a:cs typeface="+mn-lt"/>
              </a:rPr>
              <a:t>Property	</a:t>
            </a:r>
            <a:r>
              <a:rPr lang="en-US" sz="2400" b="0">
                <a:latin typeface="Century Schoolbook"/>
                <a:ea typeface="+mn-lt"/>
                <a:cs typeface="+mn-lt"/>
              </a:rPr>
              <a:t>230 acres</a:t>
            </a:r>
          </a:p>
          <a:p>
            <a:pPr>
              <a:lnSpc>
                <a:spcPct val="120000"/>
              </a:lnSpc>
              <a:buNone/>
            </a:pPr>
            <a:endParaRPr lang="en-US" sz="2400" b="0">
              <a:latin typeface="Century Schoolbook"/>
              <a:ea typeface="+mn-lt"/>
              <a:cs typeface="+mn-lt"/>
            </a:endParaRPr>
          </a:p>
          <a:p>
            <a:pPr>
              <a:lnSpc>
                <a:spcPct val="100000"/>
              </a:lnSpc>
              <a:buNone/>
            </a:pPr>
            <a:r>
              <a:rPr lang="en-US" sz="2400">
                <a:latin typeface="Century Schoolbook"/>
                <a:ea typeface="+mn-lt"/>
                <a:cs typeface="+mn-lt"/>
              </a:rPr>
              <a:t>Building/grounds personnel </a:t>
            </a:r>
            <a:r>
              <a:rPr lang="en-US" sz="2400" b="0">
                <a:latin typeface="Century Schoolbook"/>
                <a:ea typeface="+mn-lt"/>
                <a:cs typeface="+mn-lt"/>
              </a:rPr>
              <a:t>		55</a:t>
            </a:r>
          </a:p>
          <a:p>
            <a:pPr>
              <a:lnSpc>
                <a:spcPct val="100000"/>
              </a:lnSpc>
              <a:buNone/>
            </a:pPr>
            <a:r>
              <a:rPr lang="en-US" sz="2400">
                <a:latin typeface="Century Schoolbook"/>
                <a:ea typeface="+mn-lt"/>
                <a:cs typeface="+mn-lt"/>
              </a:rPr>
              <a:t>Security personnel	</a:t>
            </a:r>
            <a:r>
              <a:rPr lang="en-US" sz="2400" b="0">
                <a:latin typeface="Century Schoolbook"/>
                <a:ea typeface="+mn-lt"/>
                <a:cs typeface="+mn-lt"/>
              </a:rPr>
              <a:t>		13</a:t>
            </a:r>
          </a:p>
          <a:p>
            <a:pPr>
              <a:lnSpc>
                <a:spcPct val="100000"/>
              </a:lnSpc>
              <a:buNone/>
            </a:pPr>
            <a:r>
              <a:rPr lang="en-US" sz="2400">
                <a:latin typeface="Century Schoolbook"/>
                <a:ea typeface="+mn-lt"/>
                <a:cs typeface="+mn-lt"/>
              </a:rPr>
              <a:t>Vehicles</a:t>
            </a:r>
            <a:r>
              <a:rPr lang="en-US" sz="2400" b="0">
                <a:latin typeface="Century Schoolbook"/>
                <a:ea typeface="+mn-lt"/>
                <a:cs typeface="+mn-lt"/>
              </a:rPr>
              <a:t>					19</a:t>
            </a:r>
          </a:p>
          <a:p>
            <a:pPr>
              <a:lnSpc>
                <a:spcPct val="100000"/>
              </a:lnSpc>
              <a:buNone/>
            </a:pPr>
            <a:r>
              <a:rPr lang="en-US" sz="2400">
                <a:latin typeface="Century Schoolbook"/>
                <a:ea typeface="+mn-lt"/>
                <a:cs typeface="+mn-lt"/>
              </a:rPr>
              <a:t>Other pieces of equipment</a:t>
            </a:r>
            <a:r>
              <a:rPr lang="en-US" sz="2400" b="0">
                <a:latin typeface="Century Schoolbook"/>
                <a:ea typeface="+mn-lt"/>
                <a:cs typeface="+mn-lt"/>
              </a:rPr>
              <a:t>		32</a:t>
            </a:r>
          </a:p>
          <a:p>
            <a:pPr>
              <a:lnSpc>
                <a:spcPct val="100000"/>
              </a:lnSpc>
              <a:buNone/>
            </a:pPr>
            <a:endParaRPr lang="en-US" sz="1800">
              <a:latin typeface="Century Schoolbook"/>
              <a:ea typeface="+mn-lt"/>
              <a:cs typeface="+mn-lt"/>
            </a:endParaRPr>
          </a:p>
          <a:p>
            <a:pPr>
              <a:lnSpc>
                <a:spcPct val="100000"/>
              </a:lnSpc>
              <a:buNone/>
            </a:pPr>
            <a:r>
              <a:rPr lang="en-US" sz="1800">
                <a:latin typeface="Century Schoolbook"/>
                <a:ea typeface="+mn-lt"/>
                <a:cs typeface="+mn-lt"/>
              </a:rPr>
              <a:t>		</a:t>
            </a:r>
            <a:endParaRPr lang="en-US" sz="1800" b="0" i="1">
              <a:latin typeface="Century Schoolbook"/>
              <a:ea typeface="Cambria"/>
            </a:endParaRPr>
          </a:p>
        </p:txBody>
      </p:sp>
      <p:pic>
        <p:nvPicPr>
          <p:cNvPr id="5" name="Picture 4">
            <a:extLst>
              <a:ext uri="{FF2B5EF4-FFF2-40B4-BE49-F238E27FC236}">
                <a16:creationId xmlns:a16="http://schemas.microsoft.com/office/drawing/2014/main" id="{2010C21C-D0E6-438A-B1DA-3561EC7DA7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4074" y="1559921"/>
            <a:ext cx="2992786" cy="2244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DAAAF92-9B59-446E-A6A7-5EABB7EB7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80755" y="3526383"/>
            <a:ext cx="2912210" cy="2184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153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33" y="200143"/>
            <a:ext cx="11011679" cy="1325563"/>
          </a:xfrm>
        </p:spPr>
        <p:txBody>
          <a:bodyPr>
            <a:noAutofit/>
          </a:bodyPr>
          <a:lstStyle/>
          <a:p>
            <a:pPr algn="ctr"/>
            <a:r>
              <a:rPr lang="en-US" sz="8000" b="1">
                <a:latin typeface="Freestyle Script" panose="030804020302050B0404" pitchFamily="66" charset="0"/>
              </a:rPr>
              <a:t>Facilities and Operations Budget</a:t>
            </a:r>
          </a:p>
        </p:txBody>
      </p:sp>
      <p:sp>
        <p:nvSpPr>
          <p:cNvPr id="5" name="Content Placeholder 2">
            <a:extLst>
              <a:ext uri="{FF2B5EF4-FFF2-40B4-BE49-F238E27FC236}">
                <a16:creationId xmlns:a16="http://schemas.microsoft.com/office/drawing/2014/main" id="{1C6875A9-25AC-4ED6-8CD8-6D676EFD56BB}"/>
              </a:ext>
            </a:extLst>
          </p:cNvPr>
          <p:cNvSpPr txBox="1">
            <a:spLocks/>
          </p:cNvSpPr>
          <p:nvPr/>
        </p:nvSpPr>
        <p:spPr>
          <a:xfrm>
            <a:off x="559188" y="1911599"/>
            <a:ext cx="7116563" cy="3573828"/>
          </a:xfrm>
          <a:prstGeom prst="rect">
            <a:avLst/>
          </a:prstGeom>
          <a:ln>
            <a:solidFill>
              <a:schemeClr val="bg1"/>
            </a:solidFill>
          </a:ln>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a:latin typeface="Century Schoolbook"/>
              </a:rPr>
              <a:t>2023-24</a:t>
            </a:r>
            <a:r>
              <a:rPr kumimoji="0" lang="en-US" b="1" i="0" u="none" strike="noStrike" kern="1200" cap="none" spc="0" normalizeH="0" baseline="0" noProof="0">
                <a:ln>
                  <a:noFill/>
                </a:ln>
                <a:effectLst/>
                <a:uLnTx/>
                <a:uFillTx/>
                <a:latin typeface="Century Schoolbook"/>
                <a:ea typeface="+mn-ea"/>
                <a:cs typeface="+mn-cs"/>
              </a:rPr>
              <a:t> Adopted Budget:</a:t>
            </a:r>
            <a:r>
              <a:rPr kumimoji="0" lang="en-US" b="0" i="0" u="none" strike="noStrike" kern="1200" cap="none" spc="0" normalizeH="0" baseline="0" noProof="0">
                <a:ln>
                  <a:noFill/>
                </a:ln>
                <a:effectLst/>
                <a:uLnTx/>
                <a:uFillTx/>
                <a:latin typeface="Century Schoolbook"/>
                <a:ea typeface="+mn-ea"/>
                <a:cs typeface="+mn-cs"/>
              </a:rPr>
              <a:t>	$</a:t>
            </a:r>
            <a:r>
              <a:rPr lang="en-US">
                <a:latin typeface="Century Schoolbook"/>
              </a:rPr>
              <a:t>8,700,639</a:t>
            </a:r>
            <a:endParaRPr lang="en-US">
              <a:ea typeface="+mn-lt"/>
              <a:cs typeface="+mn-lt"/>
            </a:endParaRPr>
          </a:p>
          <a:p>
            <a:pPr marL="0" indent="0">
              <a:buNone/>
              <a:defRPr/>
            </a:pPr>
            <a:r>
              <a:rPr lang="en-US" b="1">
                <a:latin typeface="Century Schoolbook"/>
              </a:rPr>
              <a:t>2024-25</a:t>
            </a:r>
            <a:r>
              <a:rPr kumimoji="0" lang="en-US" b="1" i="0" u="none" strike="noStrike" kern="1200" cap="none" spc="0" normalizeH="0" baseline="0" noProof="0">
                <a:ln>
                  <a:noFill/>
                </a:ln>
                <a:effectLst/>
                <a:uLnTx/>
                <a:uFillTx/>
                <a:latin typeface="Century Schoolbook"/>
                <a:ea typeface="+mn-ea"/>
                <a:cs typeface="+mn-cs"/>
              </a:rPr>
              <a:t> Est.</a:t>
            </a:r>
            <a:r>
              <a:rPr lang="en-US" b="1">
                <a:latin typeface="Century Schoolbook"/>
              </a:rPr>
              <a:t> </a:t>
            </a:r>
            <a:r>
              <a:rPr kumimoji="0" lang="en-US" b="1" i="0" u="none" strike="noStrike" kern="1200" cap="none" spc="0" normalizeH="0" baseline="0" noProof="0">
                <a:ln>
                  <a:noFill/>
                </a:ln>
                <a:effectLst/>
                <a:uLnTx/>
                <a:uFillTx/>
                <a:latin typeface="Century Schoolbook"/>
                <a:ea typeface="+mn-ea"/>
                <a:cs typeface="+mn-cs"/>
              </a:rPr>
              <a:t>Budget:</a:t>
            </a:r>
            <a:r>
              <a:rPr lang="en-US">
                <a:latin typeface="Century Schoolbook"/>
              </a:rPr>
              <a:t>		</a:t>
            </a:r>
            <a:r>
              <a:rPr kumimoji="0" lang="en-US" b="0" i="0" u="none" strike="noStrike" kern="1200" cap="none" spc="0" normalizeH="0" baseline="0" noProof="0">
                <a:ln>
                  <a:noFill/>
                </a:ln>
                <a:effectLst/>
                <a:uLnTx/>
                <a:uFillTx/>
                <a:latin typeface="Century Schoolbook"/>
                <a:ea typeface="+mn-ea"/>
                <a:cs typeface="+mn-cs"/>
              </a:rPr>
              <a:t>$</a:t>
            </a:r>
            <a:r>
              <a:rPr lang="en-US">
                <a:latin typeface="Century Schoolbook"/>
              </a:rPr>
              <a:t>9,237,147</a:t>
            </a:r>
            <a:endParaRPr lang="en-US" sz="2400">
              <a:latin typeface="Century Schoolbook"/>
            </a:endParaRPr>
          </a:p>
          <a:p>
            <a:pPr marL="0" indent="0">
              <a:buNone/>
              <a:defRPr/>
            </a:pPr>
            <a:r>
              <a:rPr kumimoji="0" lang="en-US" b="1" i="0" u="none" strike="noStrike" kern="1200" cap="none" spc="0" normalizeH="0" baseline="0" noProof="0">
                <a:ln>
                  <a:noFill/>
                </a:ln>
                <a:effectLst/>
                <a:uLnTx/>
                <a:uFillTx/>
                <a:latin typeface="Century Schoolbook"/>
                <a:ea typeface="+mn-ea"/>
                <a:cs typeface="+mn-cs"/>
              </a:rPr>
              <a:t>Budget Increase </a:t>
            </a:r>
            <a:r>
              <a:rPr lang="en-US" b="0">
                <a:latin typeface="Century Schoolbook"/>
              </a:rPr>
              <a:t>	</a:t>
            </a:r>
            <a:r>
              <a:rPr kumimoji="0" lang="en-US" i="0" u="none" strike="noStrike" kern="1200" cap="none" spc="0" normalizeH="0" baseline="0" noProof="0">
                <a:ln>
                  <a:noFill/>
                </a:ln>
                <a:effectLst/>
                <a:uLnTx/>
                <a:uFillTx/>
                <a:latin typeface="Century Schoolbook"/>
                <a:ea typeface="+mn-ea"/>
                <a:cs typeface="+mn-cs"/>
              </a:rPr>
              <a:t> 		</a:t>
            </a:r>
            <a:r>
              <a:rPr lang="en-US">
                <a:latin typeface="Century Schoolbook"/>
              </a:rPr>
              <a:t>6.17</a:t>
            </a:r>
            <a:r>
              <a:rPr kumimoji="0" lang="en-US" i="0" u="none" strike="noStrike" kern="1200" cap="none" spc="0" normalizeH="0" baseline="0" noProof="0">
                <a:ln>
                  <a:noFill/>
                </a:ln>
                <a:effectLst/>
                <a:uLnTx/>
                <a:uFillTx/>
                <a:latin typeface="Century Schoolbook"/>
                <a:ea typeface="+mn-ea"/>
                <a:cs typeface="+mn-cs"/>
              </a:rPr>
              <a:t>% </a:t>
            </a:r>
          </a:p>
          <a:p>
            <a:pPr marL="0" indent="0">
              <a:buNone/>
              <a:defRPr/>
            </a:pPr>
            <a:r>
              <a:rPr lang="en-US" b="1" i="0" u="none" strike="noStrike" kern="1200" cap="none" spc="0" normalizeH="0" baseline="0" noProof="0">
                <a:ln>
                  <a:noFill/>
                </a:ln>
                <a:effectLst/>
                <a:uLnTx/>
                <a:uFillTx/>
                <a:latin typeface="Century Schoolbook" panose="02040604050505020304" pitchFamily="18" charset="0"/>
              </a:rPr>
              <a:t>Percent of Overall Budget</a:t>
            </a:r>
            <a:r>
              <a:rPr lang="en-US" b="0" i="0" u="none" strike="noStrike" kern="1200" cap="none" spc="0" normalizeH="0" baseline="0" noProof="0">
                <a:ln>
                  <a:noFill/>
                </a:ln>
                <a:effectLst/>
                <a:uLnTx/>
                <a:uFillTx/>
                <a:latin typeface="Century Schoolbook" panose="02040604050505020304" pitchFamily="18" charset="0"/>
              </a:rPr>
              <a:t>	6.94%</a:t>
            </a:r>
          </a:p>
          <a:p>
            <a:pPr marL="0" indent="0">
              <a:buNone/>
              <a:defRPr/>
            </a:pPr>
            <a:endParaRPr lang="en-US">
              <a:latin typeface="Century Schoolbook" panose="02040604050505020304" pitchFamily="18" charset="0"/>
            </a:endParaRPr>
          </a:p>
          <a:p>
            <a:pPr marL="0" indent="0">
              <a:lnSpc>
                <a:spcPct val="120000"/>
              </a:lnSpc>
              <a:buNone/>
            </a:pPr>
            <a:r>
              <a:rPr lang="en-US" sz="1800" b="0" i="1">
                <a:latin typeface="Century Schoolbook"/>
                <a:ea typeface="Cambria"/>
              </a:rPr>
              <a:t>Notes: </a:t>
            </a:r>
          </a:p>
          <a:p>
            <a:pPr>
              <a:lnSpc>
                <a:spcPct val="120000"/>
              </a:lnSpc>
            </a:pPr>
            <a:r>
              <a:rPr lang="en-US" sz="1800" i="1">
                <a:latin typeface="Century Schoolbook" panose="02040604050505020304" pitchFamily="18" charset="0"/>
                <a:cs typeface="Calibri"/>
              </a:rPr>
              <a:t>Includes Natural Gas, Electricity, Water Usage, &amp; telephones</a:t>
            </a:r>
          </a:p>
          <a:p>
            <a:pPr>
              <a:lnSpc>
                <a:spcPct val="120000"/>
              </a:lnSpc>
            </a:pPr>
            <a:r>
              <a:rPr lang="en-US" sz="1800" b="0" i="1">
                <a:latin typeface="Century Schoolbook"/>
                <a:ea typeface="Cambria"/>
              </a:rPr>
              <a:t>Major utility increase considering inflation and supply</a:t>
            </a:r>
          </a:p>
          <a:p>
            <a:pPr>
              <a:lnSpc>
                <a:spcPct val="120000"/>
              </a:lnSpc>
            </a:pPr>
            <a:r>
              <a:rPr lang="en-US" sz="1800" b="0" i="1">
                <a:latin typeface="Century Schoolbook"/>
                <a:ea typeface="Cambria"/>
              </a:rPr>
              <a:t>Energy Audit indicated that we will see a major utility considering inflation and supply.</a:t>
            </a:r>
          </a:p>
          <a:p>
            <a:pPr>
              <a:lnSpc>
                <a:spcPct val="120000"/>
              </a:lnSpc>
            </a:pPr>
            <a:endParaRPr lang="en-US" sz="1800" b="0" i="1">
              <a:latin typeface="Century Schoolbook"/>
              <a:ea typeface="Cambria"/>
            </a:endParaRPr>
          </a:p>
          <a:p>
            <a:pPr>
              <a:lnSpc>
                <a:spcPct val="120000"/>
              </a:lnSpc>
            </a:pPr>
            <a:endParaRPr lang="en-US" sz="1800" b="0" i="1">
              <a:latin typeface="Century Schoolbook"/>
              <a:ea typeface="Cambria"/>
            </a:endParaRPr>
          </a:p>
          <a:p>
            <a:pPr marL="0" indent="0">
              <a:buNone/>
              <a:defRPr/>
            </a:pPr>
            <a:endParaRPr lang="en-US" b="0" i="0" u="none" strike="noStrike" kern="1200" cap="none" spc="0" normalizeH="0" baseline="0" noProof="0">
              <a:ln>
                <a:noFill/>
              </a:ln>
              <a:effectLst/>
              <a:uLnTx/>
              <a:uFillTx/>
              <a:latin typeface="Century Schoolbook" panose="02040604050505020304" pitchFamily="18" charset="0"/>
            </a:endParaRPr>
          </a:p>
        </p:txBody>
      </p:sp>
      <p:pic>
        <p:nvPicPr>
          <p:cNvPr id="4" name="Picture 3">
            <a:extLst>
              <a:ext uri="{FF2B5EF4-FFF2-40B4-BE49-F238E27FC236}">
                <a16:creationId xmlns:a16="http://schemas.microsoft.com/office/drawing/2014/main" id="{69CB80E2-836A-4E83-B1C5-CDCC3AD303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7610" y="1783520"/>
            <a:ext cx="2733649" cy="2050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090C341-9228-4AEC-AD1F-6CE03522C7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29706" y="3841393"/>
            <a:ext cx="3003106" cy="1997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06251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91090"/>
            <a:ext cx="10515599" cy="1385310"/>
          </a:xfrm>
        </p:spPr>
        <p:txBody>
          <a:bodyPr vert="horz" lIns="91440" tIns="45720" rIns="91440" bIns="45720" rtlCol="0" anchor="b">
            <a:normAutofit/>
          </a:bodyPr>
          <a:lstStyle/>
          <a:p>
            <a:pPr algn="ctr"/>
            <a:r>
              <a:rPr lang="en-US" b="1" kern="1200"/>
              <a:t>Debt Service – Capital Only</a:t>
            </a:r>
            <a:endParaRPr lang="en-US" sz="11500">
              <a:cs typeface="Calibri Light"/>
            </a:endParaRPr>
          </a:p>
        </p:txBody>
      </p:sp>
      <p:graphicFrame>
        <p:nvGraphicFramePr>
          <p:cNvPr id="3" name="Object 2">
            <a:extLst>
              <a:ext uri="{FF2B5EF4-FFF2-40B4-BE49-F238E27FC236}">
                <a16:creationId xmlns:a16="http://schemas.microsoft.com/office/drawing/2014/main" id="{DD424E43-CAD4-1EE3-51ED-369F0D5BD805}"/>
              </a:ext>
            </a:extLst>
          </p:cNvPr>
          <p:cNvGraphicFramePr>
            <a:graphicFrameLocks noChangeAspect="1"/>
          </p:cNvGraphicFramePr>
          <p:nvPr>
            <p:extLst>
              <p:ext uri="{D42A27DB-BD31-4B8C-83A1-F6EECF244321}">
                <p14:modId xmlns:p14="http://schemas.microsoft.com/office/powerpoint/2010/main" val="258064791"/>
              </p:ext>
            </p:extLst>
          </p:nvPr>
        </p:nvGraphicFramePr>
        <p:xfrm>
          <a:off x="446604" y="2182114"/>
          <a:ext cx="11298787" cy="2345348"/>
        </p:xfrm>
        <a:graphic>
          <a:graphicData uri="http://schemas.openxmlformats.org/presentationml/2006/ole">
            <mc:AlternateContent xmlns:mc="http://schemas.openxmlformats.org/markup-compatibility/2006">
              <mc:Choice xmlns:v="urn:schemas-microsoft-com:vml" Requires="v">
                <p:oleObj name="Worksheet" r:id="rId3" imgW="8549746" imgH="1775460" progId="Excel.Sheet.12">
                  <p:embed/>
                </p:oleObj>
              </mc:Choice>
              <mc:Fallback>
                <p:oleObj name="Worksheet" r:id="rId3" imgW="8549746" imgH="1775460" progId="Excel.Sheet.12">
                  <p:embed/>
                  <p:pic>
                    <p:nvPicPr>
                      <p:cNvPr id="3" name="Object 2">
                        <a:extLst>
                          <a:ext uri="{FF2B5EF4-FFF2-40B4-BE49-F238E27FC236}">
                            <a16:creationId xmlns:a16="http://schemas.microsoft.com/office/drawing/2014/main" id="{DD424E43-CAD4-1EE3-51ED-369F0D5BD805}"/>
                          </a:ext>
                        </a:extLst>
                      </p:cNvPr>
                      <p:cNvPicPr/>
                      <p:nvPr/>
                    </p:nvPicPr>
                    <p:blipFill>
                      <a:blip r:embed="rId4"/>
                      <a:stretch>
                        <a:fillRect/>
                      </a:stretch>
                    </p:blipFill>
                    <p:spPr>
                      <a:xfrm>
                        <a:off x="446604" y="2182114"/>
                        <a:ext cx="11298787" cy="2345348"/>
                      </a:xfrm>
                      <a:prstGeom prst="rect">
                        <a:avLst/>
                      </a:prstGeom>
                    </p:spPr>
                  </p:pic>
                </p:oleObj>
              </mc:Fallback>
            </mc:AlternateContent>
          </a:graphicData>
        </a:graphic>
      </p:graphicFrame>
    </p:spTree>
    <p:extLst>
      <p:ext uri="{BB962C8B-B14F-4D97-AF65-F5344CB8AC3E}">
        <p14:creationId xmlns:p14="http://schemas.microsoft.com/office/powerpoint/2010/main" val="3436640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5384D8F7-00FC-A537-6A3C-47403AAD1DD0}"/>
              </a:ext>
            </a:extLst>
          </p:cNvPr>
          <p:cNvGraphicFramePr>
            <a:graphicFrameLocks noGrp="1"/>
          </p:cNvGraphicFramePr>
          <p:nvPr>
            <p:ph idx="1"/>
            <p:extLst>
              <p:ext uri="{D42A27DB-BD31-4B8C-83A1-F6EECF244321}">
                <p14:modId xmlns:p14="http://schemas.microsoft.com/office/powerpoint/2010/main" val="2242220407"/>
              </p:ext>
            </p:extLst>
          </p:nvPr>
        </p:nvGraphicFramePr>
        <p:xfrm>
          <a:off x="1897403" y="1621971"/>
          <a:ext cx="8397189" cy="4221217"/>
        </p:xfrm>
        <a:graphic>
          <a:graphicData uri="http://schemas.openxmlformats.org/drawingml/2006/table">
            <a:tbl>
              <a:tblPr bandRow="1">
                <a:tableStyleId>{3B4B98B0-60AC-42C2-AFA5-B58CD77FA1E5}</a:tableStyleId>
              </a:tblPr>
              <a:tblGrid>
                <a:gridCol w="1838075">
                  <a:extLst>
                    <a:ext uri="{9D8B030D-6E8A-4147-A177-3AD203B41FA5}">
                      <a16:colId xmlns:a16="http://schemas.microsoft.com/office/drawing/2014/main" val="3621303976"/>
                    </a:ext>
                  </a:extLst>
                </a:gridCol>
                <a:gridCol w="6559114">
                  <a:extLst>
                    <a:ext uri="{9D8B030D-6E8A-4147-A177-3AD203B41FA5}">
                      <a16:colId xmlns:a16="http://schemas.microsoft.com/office/drawing/2014/main" val="305035835"/>
                    </a:ext>
                  </a:extLst>
                </a:gridCol>
              </a:tblGrid>
              <a:tr h="356671">
                <a:tc>
                  <a:txBody>
                    <a:bodyPr/>
                    <a:lstStyle/>
                    <a:p>
                      <a:pPr algn="l" rtl="0" fontAlgn="ctr"/>
                      <a:r>
                        <a:rPr lang="en-US" sz="1600" b="1" u="none" strike="noStrike">
                          <a:solidFill>
                            <a:srgbClr val="000000"/>
                          </a:solidFill>
                          <a:effectLst/>
                          <a:latin typeface="Century Schoolbook" panose="02040604050505020304" pitchFamily="18" charset="0"/>
                        </a:rPr>
                        <a:t>February</a:t>
                      </a:r>
                    </a:p>
                    <a:p>
                      <a:pPr algn="l" rtl="0" fontAlgn="ctr"/>
                      <a:r>
                        <a:rPr lang="en-US" sz="1600" b="1" u="none" strike="noStrike">
                          <a:solidFill>
                            <a:srgbClr val="000000"/>
                          </a:solidFill>
                          <a:effectLst/>
                          <a:latin typeface="Century Schoolbook" panose="02040604050505020304" pitchFamily="18" charset="0"/>
                        </a:rPr>
                        <a:t>To Mid March</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Buildings and Departments' staffing budgets will be reviewed and finalized by the Executive  </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357998202"/>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1</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Tax Levy limit calculation due</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93871059"/>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7</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Ambassadors Workshop - Expenditures</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8920508"/>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14</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Ambassadors  Workshop - Revenues</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54196037"/>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18</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presentation to Finance Committee </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84080281"/>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March 21</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Ambassadors  Workshop (if necessary)</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74333014"/>
                  </a:ext>
                </a:extLst>
              </a:tr>
              <a:tr h="674269">
                <a:tc>
                  <a:txBody>
                    <a:bodyPr/>
                    <a:lstStyle/>
                    <a:p>
                      <a:pPr algn="l" rtl="0" fontAlgn="ctr"/>
                      <a:r>
                        <a:rPr lang="en-US" sz="1600" b="1" u="none" strike="noStrike">
                          <a:solidFill>
                            <a:srgbClr val="000000"/>
                          </a:solidFill>
                          <a:effectLst/>
                          <a:latin typeface="Century Schoolbook" panose="02040604050505020304" pitchFamily="18" charset="0"/>
                        </a:rPr>
                        <a:t>March 26</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and Revenue updates and Tax Rate projections were presented to the Board of Education. Approval of School Bus Proposition</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13294261"/>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April 16</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Budget Adoption by the Board of Education</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83526343"/>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May 7 </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rtl="0" fontAlgn="ctr"/>
                      <a:r>
                        <a:rPr lang="en-US" sz="1600" b="0" u="none" strike="noStrike">
                          <a:solidFill>
                            <a:srgbClr val="000000"/>
                          </a:solidFill>
                          <a:effectLst/>
                          <a:latin typeface="Century Schoolbook" panose="02040604050505020304" pitchFamily="18" charset="0"/>
                        </a:rPr>
                        <a:t>Public Budget Hearing and Meet the Candidates Night</a:t>
                      </a:r>
                      <a:endParaRPr lang="en-US" sz="1600" b="0" i="0" u="none" strike="noStrike">
                        <a:solidFill>
                          <a:srgbClr val="000000"/>
                        </a:solidFill>
                        <a:effectLst/>
                        <a:latin typeface="Century Schoolbook" panose="02040604050505020304" pitchFamily="18" charset="0"/>
                      </a:endParaRPr>
                    </a:p>
                  </a:txBody>
                  <a:tcPr marL="5880" marR="5880" marT="588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4387753"/>
                  </a:ext>
                </a:extLst>
              </a:tr>
              <a:tr h="356671">
                <a:tc>
                  <a:txBody>
                    <a:bodyPr/>
                    <a:lstStyle/>
                    <a:p>
                      <a:pPr algn="l" rtl="0" fontAlgn="ctr"/>
                      <a:r>
                        <a:rPr lang="en-US" sz="1600" b="1" u="none" strike="noStrike">
                          <a:solidFill>
                            <a:srgbClr val="000000"/>
                          </a:solidFill>
                          <a:effectLst/>
                          <a:latin typeface="Century Schoolbook" panose="02040604050505020304" pitchFamily="18" charset="0"/>
                        </a:rPr>
                        <a:t>May 21</a:t>
                      </a:r>
                      <a:endParaRPr lang="en-US" sz="1600" b="1" i="0" u="none" strike="noStrike">
                        <a:solidFill>
                          <a:srgbClr val="000000"/>
                        </a:solidFill>
                        <a:effectLst/>
                        <a:latin typeface="Century Schoolbook" panose="02040604050505020304" pitchFamily="18" charset="0"/>
                      </a:endParaRPr>
                    </a:p>
                  </a:txBody>
                  <a:tcPr marL="5880" marR="5880" marT="588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rtl="0" fontAlgn="ctr"/>
                      <a:r>
                        <a:rPr lang="en-US" sz="1600" b="0" u="none" strike="noStrike">
                          <a:solidFill>
                            <a:srgbClr val="000000"/>
                          </a:solidFill>
                          <a:effectLst/>
                          <a:latin typeface="Century Schoolbook" panose="02040604050505020304" pitchFamily="18" charset="0"/>
                        </a:rPr>
                        <a:t>Annual Budget Vote and BOE Election</a:t>
                      </a:r>
                    </a:p>
                    <a:p>
                      <a:pPr marL="0" marR="0" lvl="0" indent="0" algn="just" defTabSz="914400" rtl="0" eaLnBrk="1" fontAlgn="ctr" latinLnBrk="0" hangingPunct="1">
                        <a:lnSpc>
                          <a:spcPct val="100000"/>
                        </a:lnSpc>
                        <a:spcBef>
                          <a:spcPts val="0"/>
                        </a:spcBef>
                        <a:spcAft>
                          <a:spcPts val="0"/>
                        </a:spcAft>
                        <a:buClrTx/>
                        <a:buSzTx/>
                        <a:buFontTx/>
                        <a:buNone/>
                        <a:tabLst/>
                        <a:defRPr/>
                      </a:pPr>
                      <a:r>
                        <a:rPr lang="en-US" sz="1600" b="0" u="none" strike="noStrike">
                          <a:solidFill>
                            <a:srgbClr val="000000"/>
                          </a:solidFill>
                          <a:effectLst/>
                          <a:latin typeface="Century Schoolbook" panose="02040604050505020304" pitchFamily="18" charset="0"/>
                        </a:rPr>
                        <a:t>6:30 a.m. to 8:30 p.m. in the Spartan Field House at GCHS</a:t>
                      </a:r>
                    </a:p>
                  </a:txBody>
                  <a:tcPr marL="5880" marR="5880" marT="588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7654329"/>
                  </a:ext>
                </a:extLst>
              </a:tr>
            </a:tbl>
          </a:graphicData>
        </a:graphic>
      </p:graphicFrame>
      <p:sp>
        <p:nvSpPr>
          <p:cNvPr id="7" name="Title 6">
            <a:extLst>
              <a:ext uri="{FF2B5EF4-FFF2-40B4-BE49-F238E27FC236}">
                <a16:creationId xmlns:a16="http://schemas.microsoft.com/office/drawing/2014/main" id="{BC73BBD1-A7E5-520F-A6C9-D3EAA6067877}"/>
              </a:ext>
            </a:extLst>
          </p:cNvPr>
          <p:cNvSpPr>
            <a:spLocks noGrp="1"/>
          </p:cNvSpPr>
          <p:nvPr>
            <p:ph type="title"/>
          </p:nvPr>
        </p:nvSpPr>
        <p:spPr/>
        <p:txBody>
          <a:bodyPr>
            <a:normAutofit/>
          </a:bodyPr>
          <a:lstStyle/>
          <a:p>
            <a:r>
              <a:rPr lang="en-US" sz="7200" b="1">
                <a:latin typeface="Freestyle Script" panose="030804020302050B0404" pitchFamily="66" charset="0"/>
              </a:rPr>
              <a:t>Budget Calendar and Timeline</a:t>
            </a:r>
            <a:endParaRPr lang="en-US" sz="7200"/>
          </a:p>
        </p:txBody>
      </p:sp>
    </p:spTree>
    <p:extLst>
      <p:ext uri="{BB962C8B-B14F-4D97-AF65-F5344CB8AC3E}">
        <p14:creationId xmlns:p14="http://schemas.microsoft.com/office/powerpoint/2010/main" val="74039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1354"/>
            <a:ext cx="8229600" cy="1148861"/>
          </a:xfrm>
        </p:spPr>
        <p:txBody>
          <a:bodyPr vert="horz" lIns="0" tIns="45720" rIns="0" bIns="0" rtlCol="0" anchor="b">
            <a:normAutofit fontScale="90000"/>
          </a:bodyPr>
          <a:lstStyle/>
          <a:p>
            <a:pPr algn="ctr"/>
            <a:r>
              <a:rPr lang="en-US" sz="8000" b="1">
                <a:latin typeface="Freestyle Script" panose="030804020302050B0404" pitchFamily="66" charset="0"/>
              </a:rPr>
              <a:t>Our Students</a:t>
            </a:r>
          </a:p>
        </p:txBody>
      </p:sp>
      <p:sp>
        <p:nvSpPr>
          <p:cNvPr id="3" name="Content Placeholder 2"/>
          <p:cNvSpPr>
            <a:spLocks noGrp="1"/>
          </p:cNvSpPr>
          <p:nvPr>
            <p:ph idx="1"/>
          </p:nvPr>
        </p:nvSpPr>
        <p:spPr>
          <a:xfrm>
            <a:off x="5890182" y="1730167"/>
            <a:ext cx="5462955" cy="3980306"/>
          </a:xfrm>
        </p:spPr>
        <p:txBody>
          <a:bodyPr vert="horz" lIns="91440" tIns="45720" rIns="91440" bIns="45720" rtlCol="0" anchor="t">
            <a:noAutofit/>
          </a:bodyPr>
          <a:lstStyle/>
          <a:p>
            <a:pPr marL="0" indent="0">
              <a:lnSpc>
                <a:spcPct val="70000"/>
              </a:lnSpc>
              <a:buNone/>
            </a:pPr>
            <a:r>
              <a:rPr lang="en-US" sz="1800">
                <a:latin typeface="Century Schoolbook" panose="02040604050505020304" pitchFamily="18" charset="0"/>
                <a:cs typeface="Calibri"/>
              </a:rPr>
              <a:t>54%	Economically Disadvantaged</a:t>
            </a:r>
          </a:p>
          <a:p>
            <a:pPr marL="0" indent="0">
              <a:lnSpc>
                <a:spcPct val="70000"/>
              </a:lnSpc>
              <a:buNone/>
            </a:pPr>
            <a:endParaRPr lang="en-US" sz="1800">
              <a:latin typeface="Century Schoolbook" panose="02040604050505020304" pitchFamily="18" charset="0"/>
              <a:cs typeface="Calibri"/>
            </a:endParaRPr>
          </a:p>
          <a:p>
            <a:pPr marL="0" indent="0">
              <a:lnSpc>
                <a:spcPct val="70000"/>
              </a:lnSpc>
              <a:buNone/>
            </a:pPr>
            <a:r>
              <a:rPr lang="en-US" sz="1800">
                <a:latin typeface="Century Schoolbook" panose="02040604050505020304" pitchFamily="18" charset="0"/>
                <a:cs typeface="Calibri"/>
              </a:rPr>
              <a:t>51% 	White</a:t>
            </a:r>
          </a:p>
          <a:p>
            <a:pPr marL="0" indent="0">
              <a:lnSpc>
                <a:spcPct val="70000"/>
              </a:lnSpc>
              <a:buNone/>
            </a:pPr>
            <a:r>
              <a:rPr lang="en-US" sz="1800">
                <a:latin typeface="Century Schoolbook" panose="02040604050505020304" pitchFamily="18" charset="0"/>
                <a:cs typeface="Calibri"/>
              </a:rPr>
              <a:t>19%	Black or African-American</a:t>
            </a:r>
          </a:p>
          <a:p>
            <a:pPr marL="0" indent="0">
              <a:lnSpc>
                <a:spcPct val="70000"/>
              </a:lnSpc>
              <a:buNone/>
            </a:pPr>
            <a:r>
              <a:rPr lang="en-US" sz="1800">
                <a:latin typeface="Century Schoolbook" panose="02040604050505020304" pitchFamily="18" charset="0"/>
                <a:cs typeface="Calibri"/>
              </a:rPr>
              <a:t>16%	Hispanic or Latinx </a:t>
            </a:r>
          </a:p>
          <a:p>
            <a:pPr marL="0" indent="0">
              <a:lnSpc>
                <a:spcPct val="70000"/>
              </a:lnSpc>
              <a:buNone/>
            </a:pPr>
            <a:r>
              <a:rPr lang="en-US" sz="1800">
                <a:latin typeface="Century Schoolbook" panose="02040604050505020304" pitchFamily="18" charset="0"/>
                <a:cs typeface="Calibri"/>
              </a:rPr>
              <a:t>10% 	Multiracial		</a:t>
            </a:r>
          </a:p>
          <a:p>
            <a:pPr marL="0" indent="0">
              <a:lnSpc>
                <a:spcPct val="70000"/>
              </a:lnSpc>
              <a:buNone/>
            </a:pPr>
            <a:r>
              <a:rPr lang="en-US" sz="1800">
                <a:latin typeface="Century Schoolbook" panose="02040604050505020304" pitchFamily="18" charset="0"/>
                <a:cs typeface="Calibri"/>
              </a:rPr>
              <a:t>6%	Asian/Hawaiian/Pacific Islander	</a:t>
            </a:r>
          </a:p>
          <a:p>
            <a:pPr marL="0" indent="0">
              <a:lnSpc>
                <a:spcPct val="70000"/>
              </a:lnSpc>
              <a:buNone/>
            </a:pPr>
            <a:endParaRPr lang="en-US" sz="1800">
              <a:latin typeface="Century Schoolbook" panose="02040604050505020304" pitchFamily="18" charset="0"/>
              <a:cs typeface="Calibri"/>
            </a:endParaRPr>
          </a:p>
          <a:p>
            <a:pPr marL="0" indent="0">
              <a:lnSpc>
                <a:spcPct val="70000"/>
              </a:lnSpc>
              <a:buNone/>
            </a:pPr>
            <a:r>
              <a:rPr lang="en-US" sz="1800">
                <a:latin typeface="Century Schoolbook" panose="02040604050505020304" pitchFamily="18" charset="0"/>
                <a:cs typeface="Calibri"/>
              </a:rPr>
              <a:t>13%	Students With Disabilities</a:t>
            </a:r>
          </a:p>
          <a:p>
            <a:pPr marL="0" indent="0">
              <a:lnSpc>
                <a:spcPct val="70000"/>
              </a:lnSpc>
              <a:buNone/>
            </a:pPr>
            <a:r>
              <a:rPr lang="en-US" sz="1800">
                <a:latin typeface="Century Schoolbook" panose="02040604050505020304" pitchFamily="18" charset="0"/>
                <a:cs typeface="Calibri"/>
              </a:rPr>
              <a:t>5%	English Language Learners (ELLs)</a:t>
            </a:r>
          </a:p>
          <a:p>
            <a:pPr marL="0" indent="0">
              <a:lnSpc>
                <a:spcPct val="70000"/>
              </a:lnSpc>
              <a:buNone/>
            </a:pPr>
            <a:endParaRPr lang="en-US" sz="1800">
              <a:latin typeface="Century Schoolbook" panose="02040604050505020304" pitchFamily="18" charset="0"/>
              <a:cs typeface="Calibri"/>
            </a:endParaRPr>
          </a:p>
          <a:p>
            <a:pPr marL="0" indent="0">
              <a:lnSpc>
                <a:spcPct val="70000"/>
              </a:lnSpc>
              <a:buNone/>
            </a:pPr>
            <a:r>
              <a:rPr lang="en-US" sz="1800">
                <a:latin typeface="Century Schoolbook" panose="02040604050505020304" pitchFamily="18" charset="0"/>
                <a:cs typeface="Calibri"/>
              </a:rPr>
              <a:t>94.6%       Districtwide Attendance Rate</a:t>
            </a:r>
          </a:p>
        </p:txBody>
      </p:sp>
      <p:sp>
        <p:nvSpPr>
          <p:cNvPr id="4" name="TextBox 3">
            <a:extLst>
              <a:ext uri="{FF2B5EF4-FFF2-40B4-BE49-F238E27FC236}">
                <a16:creationId xmlns:a16="http://schemas.microsoft.com/office/drawing/2014/main" id="{15A6C288-0460-44C7-A84A-5FDBA5FB14E3}"/>
              </a:ext>
            </a:extLst>
          </p:cNvPr>
          <p:cNvSpPr txBox="1"/>
          <p:nvPr/>
        </p:nvSpPr>
        <p:spPr>
          <a:xfrm>
            <a:off x="511644" y="3429000"/>
            <a:ext cx="43023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a:rPr>
              <a:t>Total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a:rPr>
              <a:t>Enrollment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entury Schoolbook" panose="02040604050505020304" pitchFamily="18" charset="0"/>
                <a:ea typeface="+mn-ea"/>
                <a:cs typeface="Calibri"/>
              </a:rPr>
              <a:t>3,573</a:t>
            </a:r>
          </a:p>
        </p:txBody>
      </p:sp>
      <p:sp>
        <p:nvSpPr>
          <p:cNvPr id="5" name="Left Brace 4">
            <a:extLst>
              <a:ext uri="{FF2B5EF4-FFF2-40B4-BE49-F238E27FC236}">
                <a16:creationId xmlns:a16="http://schemas.microsoft.com/office/drawing/2014/main" id="{245E02C8-74C9-43FB-9CA9-F302FBA36B5A}"/>
              </a:ext>
            </a:extLst>
          </p:cNvPr>
          <p:cNvSpPr/>
          <p:nvPr/>
        </p:nvSpPr>
        <p:spPr>
          <a:xfrm>
            <a:off x="4483404" y="1730167"/>
            <a:ext cx="1160587" cy="3980306"/>
          </a:xfrm>
          <a:prstGeom prst="leftBrace">
            <a:avLst>
              <a:gd name="adj1" fmla="val 45505"/>
              <a:gd name="adj2" fmla="val 48332"/>
            </a:avLst>
          </a:prstGeom>
          <a:ln>
            <a:solidFill>
              <a:srgbClr val="032B61"/>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370D183-38EE-47F4-B01D-209FA0700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313" y="1613971"/>
            <a:ext cx="1815029" cy="1815029"/>
          </a:xfrm>
          <a:prstGeom prst="rect">
            <a:avLst/>
          </a:prstGeom>
        </p:spPr>
      </p:pic>
    </p:spTree>
    <p:extLst>
      <p:ext uri="{BB962C8B-B14F-4D97-AF65-F5344CB8AC3E}">
        <p14:creationId xmlns:p14="http://schemas.microsoft.com/office/powerpoint/2010/main" val="3605748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58793"/>
            <a:ext cx="10515600" cy="3518169"/>
          </a:xfrm>
        </p:spPr>
        <p:txBody>
          <a:bodyPr>
            <a:normAutofit/>
          </a:bodyPr>
          <a:lstStyle/>
          <a:p>
            <a:pPr marL="0" indent="0" algn="ctr">
              <a:buNone/>
            </a:pPr>
            <a:r>
              <a:rPr lang="en-US" sz="4000" b="1">
                <a:latin typeface="Century Schoolbook" panose="02040604050505020304" pitchFamily="18" charset="0"/>
              </a:rPr>
              <a:t>Email us with any questions at</a:t>
            </a:r>
          </a:p>
          <a:p>
            <a:pPr marL="0" indent="0" algn="ctr">
              <a:buNone/>
            </a:pPr>
            <a:r>
              <a:rPr lang="en-US" sz="4000" i="1">
                <a:latin typeface="Century Schoolbook" panose="02040604050505020304" pitchFamily="18" charset="0"/>
              </a:rPr>
              <a:t>communications@gateschili.org</a:t>
            </a:r>
          </a:p>
        </p:txBody>
      </p:sp>
    </p:spTree>
    <p:extLst>
      <p:ext uri="{BB962C8B-B14F-4D97-AF65-F5344CB8AC3E}">
        <p14:creationId xmlns:p14="http://schemas.microsoft.com/office/powerpoint/2010/main" val="39938774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3448" y="2363637"/>
            <a:ext cx="4288730" cy="2130726"/>
          </a:xfrm>
        </p:spPr>
        <p:txBody>
          <a:bodyPr>
            <a:normAutofit/>
          </a:bodyPr>
          <a:lstStyle/>
          <a:p>
            <a:pPr algn="ctr"/>
            <a:r>
              <a:rPr lang="en-US" sz="11500" b="1">
                <a:latin typeface="Freestyle Script" panose="030804020302050B0404" pitchFamily="66" charset="0"/>
              </a:rPr>
              <a:t>Questions?</a:t>
            </a:r>
          </a:p>
        </p:txBody>
      </p:sp>
      <p:pic>
        <p:nvPicPr>
          <p:cNvPr id="4" name="Picture 3">
            <a:extLst>
              <a:ext uri="{FF2B5EF4-FFF2-40B4-BE49-F238E27FC236}">
                <a16:creationId xmlns:a16="http://schemas.microsoft.com/office/drawing/2014/main" id="{DB5573F6-099B-4375-8570-A449C10701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666"/>
          <a:stretch/>
        </p:blipFill>
        <p:spPr>
          <a:xfrm>
            <a:off x="724154" y="685800"/>
            <a:ext cx="4724400" cy="497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3920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5573F6-099B-4375-8570-A449C10701C6}"/>
              </a:ext>
            </a:extLst>
          </p:cNvPr>
          <p:cNvPicPr>
            <a:picLocks noChangeAspect="1"/>
          </p:cNvPicPr>
          <p:nvPr/>
        </p:nvPicPr>
        <p:blipFill rotWithShape="1">
          <a:blip r:embed="rId3">
            <a:extLst>
              <a:ext uri="{28A0092B-C50C-407E-A947-70E740481C1C}">
                <a14:useLocalDpi xmlns:a14="http://schemas.microsoft.com/office/drawing/2010/main" val="0"/>
              </a:ext>
            </a:extLst>
          </a:blip>
          <a:srcRect l="24175" r="11336"/>
          <a:stretch/>
        </p:blipFill>
        <p:spPr>
          <a:xfrm>
            <a:off x="6657239" y="685800"/>
            <a:ext cx="4810607" cy="497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969484" y="2209401"/>
            <a:ext cx="5087153" cy="2130726"/>
          </a:xfrm>
        </p:spPr>
        <p:txBody>
          <a:bodyPr>
            <a:normAutofit/>
          </a:bodyPr>
          <a:lstStyle/>
          <a:p>
            <a:pPr algn="ctr"/>
            <a:r>
              <a:rPr lang="en-US" sz="11500" b="1">
                <a:latin typeface="Freestyle Script" panose="030804020302050B0404" pitchFamily="66" charset="0"/>
              </a:rPr>
              <a:t>Thank You!</a:t>
            </a:r>
          </a:p>
        </p:txBody>
      </p:sp>
    </p:spTree>
    <p:extLst>
      <p:ext uri="{BB962C8B-B14F-4D97-AF65-F5344CB8AC3E}">
        <p14:creationId xmlns:p14="http://schemas.microsoft.com/office/powerpoint/2010/main" val="423721740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41E42"/>
      </a:dk2>
      <a:lt2>
        <a:srgbClr val="E7E6E6"/>
      </a:lt2>
      <a:accent1>
        <a:srgbClr val="0E4D99"/>
      </a:accent1>
      <a:accent2>
        <a:srgbClr val="A2AAAD"/>
      </a:accent2>
      <a:accent3>
        <a:srgbClr val="002D62"/>
      </a:accent3>
      <a:accent4>
        <a:srgbClr val="D8D8D8"/>
      </a:accent4>
      <a:accent5>
        <a:srgbClr val="92C1E9"/>
      </a:accent5>
      <a:accent6>
        <a:srgbClr val="328CD6"/>
      </a:accent6>
      <a:hlink>
        <a:srgbClr val="4472C4"/>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041E42"/>
      </a:dk2>
      <a:lt2>
        <a:srgbClr val="E7E6E6"/>
      </a:lt2>
      <a:accent1>
        <a:srgbClr val="0E4D99"/>
      </a:accent1>
      <a:accent2>
        <a:srgbClr val="A2AAAD"/>
      </a:accent2>
      <a:accent3>
        <a:srgbClr val="002D62"/>
      </a:accent3>
      <a:accent4>
        <a:srgbClr val="228848"/>
      </a:accent4>
      <a:accent5>
        <a:srgbClr val="92C1E9"/>
      </a:accent5>
      <a:accent6>
        <a:srgbClr val="A7E163"/>
      </a:accent6>
      <a:hlink>
        <a:srgbClr val="4472C4"/>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f69710a9-8e84-4acb-8e7d-14bd1fd01094">
      <Terms xmlns="http://schemas.microsoft.com/office/infopath/2007/PartnerControls"/>
    </lcf76f155ced4ddcb4097134ff3c332f>
    <TaxCatchAll xmlns="9246b150-7145-4d34-aa1d-a0a0aed194e8" xsi:nil="true"/>
    <SharedWithUsers xmlns="9246b150-7145-4d34-aa1d-a0a0aed194e8">
      <UserInfo>
        <DisplayName>McKinney, Jeffrey</DisplayName>
        <AccountId>63</AccountId>
        <AccountType/>
      </UserInfo>
      <UserInfo>
        <DisplayName>Helmbold, Matthew</DisplayName>
        <AccountId>36</AccountId>
        <AccountType/>
      </UserInfo>
      <UserInfo>
        <DisplayName>Petrosino, Iva</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7F3F97904C604AAB5F15666EDFE4C8" ma:contentTypeVersion="19" ma:contentTypeDescription="Create a new document." ma:contentTypeScope="" ma:versionID="20e337806ee3dd023f878371ab603d05">
  <xsd:schema xmlns:xsd="http://www.w3.org/2001/XMLSchema" xmlns:xs="http://www.w3.org/2001/XMLSchema" xmlns:p="http://schemas.microsoft.com/office/2006/metadata/properties" xmlns:ns1="http://schemas.microsoft.com/sharepoint/v3" xmlns:ns2="f69710a9-8e84-4acb-8e7d-14bd1fd01094" xmlns:ns3="9246b150-7145-4d34-aa1d-a0a0aed194e8" targetNamespace="http://schemas.microsoft.com/office/2006/metadata/properties" ma:root="true" ma:fieldsID="597b2ee2d83ce504a908f08d4b431794" ns1:_="" ns2:_="" ns3:_="">
    <xsd:import namespace="http://schemas.microsoft.com/sharepoint/v3"/>
    <xsd:import namespace="f69710a9-8e84-4acb-8e7d-14bd1fd01094"/>
    <xsd:import namespace="9246b150-7145-4d34-aa1d-a0a0aed194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710a9-8e84-4acb-8e7d-14bd1fd01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5457dba-0dee-46c9-adf1-fdf8bb24b5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46b150-7145-4d34-aa1d-a0a0aed194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885704b-9ef7-486c-abc8-db46551db241}" ma:internalName="TaxCatchAll" ma:showField="CatchAllData" ma:web="9246b150-7145-4d34-aa1d-a0a0aed194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390716-E03F-4A9E-9905-C335BE7129F8}">
  <ds:schemaRefs>
    <ds:schemaRef ds:uri="9246b150-7145-4d34-aa1d-a0a0aed194e8"/>
    <ds:schemaRef ds:uri="f69710a9-8e84-4acb-8e7d-14bd1fd010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127702-FD94-4318-88E4-312AAC52C33A}">
  <ds:schemaRefs>
    <ds:schemaRef ds:uri="9246b150-7145-4d34-aa1d-a0a0aed194e8"/>
    <ds:schemaRef ds:uri="f69710a9-8e84-4acb-8e7d-14bd1fd010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C6945623-07C6-4B35-A1C5-BE3C9D128D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6344</Words>
  <Application>Microsoft Office PowerPoint</Application>
  <PresentationFormat>Widescreen</PresentationFormat>
  <Paragraphs>1565</Paragraphs>
  <Slides>92</Slides>
  <Notes>92</Notes>
  <HiddenSlides>1</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92</vt:i4>
      </vt:variant>
    </vt:vector>
  </HeadingPairs>
  <TitlesOfParts>
    <vt:vector size="107" baseType="lpstr">
      <vt:lpstr>Arial</vt:lpstr>
      <vt:lpstr>Calibri</vt:lpstr>
      <vt:lpstr>Calibri Light</vt:lpstr>
      <vt:lpstr>Cambria</vt:lpstr>
      <vt:lpstr>Century Schoolbook</vt:lpstr>
      <vt:lpstr>Congenial Light</vt:lpstr>
      <vt:lpstr>Courier New</vt:lpstr>
      <vt:lpstr>Freestyle Script</vt:lpstr>
      <vt:lpstr>Google Sans</vt:lpstr>
      <vt:lpstr>Tahoma</vt:lpstr>
      <vt:lpstr>YAFI3GPTg_4 0</vt:lpstr>
      <vt:lpstr>Office Theme</vt:lpstr>
      <vt:lpstr>1_Office Theme</vt:lpstr>
      <vt:lpstr>2_Office Theme</vt:lpstr>
      <vt:lpstr>Worksheet</vt:lpstr>
      <vt:lpstr>2024-25  Budget Ambassadors Workshop</vt:lpstr>
      <vt:lpstr>Welcome Ambassadors!</vt:lpstr>
      <vt:lpstr>Introductions</vt:lpstr>
      <vt:lpstr>Budget Ambassador Schedule</vt:lpstr>
      <vt:lpstr>Typical Budgeting Timeline</vt:lpstr>
      <vt:lpstr>Budget Calendar and Timeline</vt:lpstr>
      <vt:lpstr>About Our Students</vt:lpstr>
      <vt:lpstr>Total Student Population: 3,573</vt:lpstr>
      <vt:lpstr>Our Students</vt:lpstr>
      <vt:lpstr>Diversity in Our Schools</vt:lpstr>
      <vt:lpstr>Enrollment Projections</vt:lpstr>
      <vt:lpstr>PowerPoint Presentation</vt:lpstr>
      <vt:lpstr>PowerPoint Presentation</vt:lpstr>
      <vt:lpstr>About Our Programs</vt:lpstr>
      <vt:lpstr>What Does Gates Chili Get From This Budget?</vt:lpstr>
      <vt:lpstr>Continued Support of Non-Mandated Programs</vt:lpstr>
      <vt:lpstr>Non-Mandated ≠ Not Important</vt:lpstr>
      <vt:lpstr>Budgeting Process</vt:lpstr>
      <vt:lpstr>Typical Budgeting Types</vt:lpstr>
      <vt:lpstr>Predicting Expenditures </vt:lpstr>
      <vt:lpstr>Preliminary Budget </vt:lpstr>
      <vt:lpstr>Budget Drivers Explained</vt:lpstr>
      <vt:lpstr>Expenditures WHERE DOES THE MONEY GO?</vt:lpstr>
      <vt:lpstr>2024-25 Budget Development Challenges </vt:lpstr>
      <vt:lpstr>2024-25: Estimated Expenditure Budget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Staff</vt:lpstr>
      <vt:lpstr>Active Employees and Retiree Information</vt:lpstr>
      <vt:lpstr>Active Employee Demographics</vt:lpstr>
      <vt:lpstr>Our Staff: Breakdown by Full-Time and Part-Time</vt:lpstr>
      <vt:lpstr>Our Staff: Breakdown by Type</vt:lpstr>
      <vt:lpstr>2024-25 Budgeting: Salaries</vt:lpstr>
      <vt:lpstr>2024-25 Contractual Salary Increases</vt:lpstr>
      <vt:lpstr>BUDGETING FOR Teacher Salaries</vt:lpstr>
      <vt:lpstr>Cost of New vs Veteran Teacher</vt:lpstr>
      <vt:lpstr>Student–to-Staff Ratios</vt:lpstr>
      <vt:lpstr>PowerPoint Presentation</vt:lpstr>
      <vt:lpstr>PowerPoint Presentation</vt:lpstr>
      <vt:lpstr>PowerPoint Presentation</vt:lpstr>
      <vt:lpstr>PowerPoint Presentation</vt:lpstr>
      <vt:lpstr>2024-25 Teacher Budget Estimate</vt:lpstr>
      <vt:lpstr>BUDGETING FOR Student Support Staff </vt:lpstr>
      <vt:lpstr>PowerPoint Presentation</vt:lpstr>
      <vt:lpstr>PowerPoint Presentation</vt:lpstr>
      <vt:lpstr>PowerPoint Presentation</vt:lpstr>
      <vt:lpstr>PowerPoint Presentation</vt:lpstr>
      <vt:lpstr>Student Support Staff Budget Estimate 2024-25</vt:lpstr>
      <vt:lpstr>BUDGETING FOR Principals</vt:lpstr>
      <vt:lpstr>PowerPoint Presentation</vt:lpstr>
      <vt:lpstr>BUDGETING FOR  Benefits</vt:lpstr>
      <vt:lpstr>2024-25 Benefits Budget Factors </vt:lpstr>
      <vt:lpstr>2024-2025  Benefits Budget Factors    Increased by: $318,657  </vt:lpstr>
      <vt:lpstr>PowerPoint Presentation</vt:lpstr>
      <vt:lpstr>PowerPoint Presentation</vt:lpstr>
      <vt:lpstr>Benefit Plans – Cost to District</vt:lpstr>
      <vt:lpstr>Benefit Plans – Cost to District(cont’d)</vt:lpstr>
      <vt:lpstr>Benefit Plans – Cost to District(cont’d)</vt:lpstr>
      <vt:lpstr>Benefit Plans – Cost to District(cont’d)</vt:lpstr>
      <vt:lpstr>Salary and Benefits Summaries</vt:lpstr>
      <vt:lpstr>PowerPoint Presentation</vt:lpstr>
      <vt:lpstr>PowerPoint Presentation</vt:lpstr>
      <vt:lpstr>Supplies, Materials, Contractual</vt:lpstr>
      <vt:lpstr>Interscholastic Athletic Overview</vt:lpstr>
      <vt:lpstr>PowerPoint Presentation</vt:lpstr>
      <vt:lpstr>Athletics Department Budget</vt:lpstr>
      <vt:lpstr>BOCES Services</vt:lpstr>
      <vt:lpstr>Special Education Budget</vt:lpstr>
      <vt:lpstr>Technology Overview</vt:lpstr>
      <vt:lpstr>Technology Budget</vt:lpstr>
      <vt:lpstr>Transportation Overview</vt:lpstr>
      <vt:lpstr>Transportation Data 2023-24</vt:lpstr>
      <vt:lpstr>Bus Replacement Philosophy</vt:lpstr>
      <vt:lpstr>Bus Replacement</vt:lpstr>
      <vt:lpstr>Electric School Bus Purchases</vt:lpstr>
      <vt:lpstr>Combined Bus Replacement Totals</vt:lpstr>
      <vt:lpstr>PowerPoint Presentation</vt:lpstr>
      <vt:lpstr>Transportation Budget</vt:lpstr>
      <vt:lpstr>Facilities and Operations Overview</vt:lpstr>
      <vt:lpstr>Facilities and Operations Budget</vt:lpstr>
      <vt:lpstr>Debt Service – Capital Only</vt:lpstr>
      <vt:lpstr>Budget Calendar and Timeline</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RIGHT PRESENTATION, ANNA!</dc:title>
  <dc:creator>Mitchell Ball</dc:creator>
  <cp:lastModifiedBy>Lamb, Anna</cp:lastModifiedBy>
  <cp:revision>1</cp:revision>
  <cp:lastPrinted>2024-03-07T14:48:47Z</cp:lastPrinted>
  <dcterms:created xsi:type="dcterms:W3CDTF">2021-02-08T13:48:48Z</dcterms:created>
  <dcterms:modified xsi:type="dcterms:W3CDTF">2024-03-08T01:30:02Z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0x0101004D7F3F97904C604AAB5F15666EDFE4C8</vt:lpwstr>
  </property>
  <property fmtid="{D5CDD505-2E9C-101B-9397-08002B2CF9AE}" pid="3" name="MediaServiceImageTags">
    <vt:lpwstr/>
  </property>
</Properties>
</file>